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4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4"/>
  </p:notesMasterIdLst>
  <p:sldIdLst>
    <p:sldId id="285" r:id="rId2"/>
    <p:sldId id="258" r:id="rId3"/>
    <p:sldId id="256" r:id="rId4"/>
    <p:sldId id="262" r:id="rId5"/>
    <p:sldId id="266" r:id="rId6"/>
    <p:sldId id="261" r:id="rId7"/>
    <p:sldId id="263" r:id="rId8"/>
    <p:sldId id="264" r:id="rId9"/>
    <p:sldId id="265" r:id="rId10"/>
    <p:sldId id="269" r:id="rId11"/>
    <p:sldId id="268" r:id="rId12"/>
    <p:sldId id="270" r:id="rId13"/>
  </p:sldIdLst>
  <p:sldSz cx="9144000" cy="5143500" type="screen16x9"/>
  <p:notesSz cx="6858000" cy="9144000"/>
  <p:embeddedFontLst>
    <p:embeddedFont>
      <p:font typeface="Amatic SC" panose="020B0604020202020204" charset="-79"/>
      <p:regular r:id="rId15"/>
      <p:bold r:id="rId16"/>
    </p:embeddedFont>
    <p:embeddedFont>
      <p:font typeface="Arial Rounded MT Bold" panose="020F0704030504030204" pitchFamily="34" charset="0"/>
      <p:regular r:id="rId17"/>
    </p:embeddedFont>
    <p:embeddedFont>
      <p:font typeface="OCR A Extended" panose="02010509020102010303" pitchFamily="50" charset="0"/>
      <p:regular r:id="rId18"/>
    </p:embeddedFont>
    <p:embeddedFont>
      <p:font typeface="Roboto" panose="020B0604020202020204" charset="0"/>
      <p:regular r:id="rId19"/>
      <p:bold r:id="rId20"/>
      <p:italic r:id="rId21"/>
      <p:boldItalic r:id="rId22"/>
    </p:embeddedFont>
    <p:embeddedFont>
      <p:font typeface="Roboto Light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C63DEE-42E0-4CB7-95AF-1FCF8CEDF416}">
  <a:tblStyle styleId="{F1C63DEE-42E0-4CB7-95AF-1FCF8CEDF4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4660"/>
  </p:normalViewPr>
  <p:slideViewPr>
    <p:cSldViewPr snapToGrid="0">
      <p:cViewPr varScale="1">
        <p:scale>
          <a:sx n="90" d="100"/>
          <a:sy n="90" d="100"/>
        </p:scale>
        <p:origin x="7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76ee8e2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76ee8e2b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600b47a8e7_0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600b47a8e7_0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600b47a8e7_0_8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600b47a8e7_0_8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600b47a8e7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600b47a8e7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600b47a8e7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600b47a8e7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776ee8e2b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4776ee8e2b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600b47a8e7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600b47a8e7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600b47a8e7_0_8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600b47a8e7_0_8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6325" y="300550"/>
            <a:ext cx="6633000" cy="4521900"/>
          </a:xfrm>
          <a:prstGeom prst="rect">
            <a:avLst/>
          </a:prstGeom>
          <a:solidFill>
            <a:srgbClr val="477861">
              <a:alpha val="8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471950" y="1886350"/>
            <a:ext cx="2820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434650" y="3938950"/>
            <a:ext cx="18576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2_1_1_1_2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1255500" y="310800"/>
            <a:ext cx="6633000" cy="4521900"/>
          </a:xfrm>
          <a:prstGeom prst="rect">
            <a:avLst/>
          </a:prstGeom>
          <a:solidFill>
            <a:srgbClr val="477861">
              <a:alpha val="8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1"/>
          </p:nvPr>
        </p:nvSpPr>
        <p:spPr>
          <a:xfrm>
            <a:off x="2512050" y="1803325"/>
            <a:ext cx="4119900" cy="1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3286050" y="3610900"/>
            <a:ext cx="25719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CREDITS: </a:t>
            </a:r>
            <a:endParaRPr sz="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This presentation template was created by </a:t>
            </a:r>
            <a:r>
              <a:rPr lang="en" sz="800" b="1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, including icons by </a:t>
            </a:r>
            <a:r>
              <a:rPr lang="en" sz="800" b="1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Flaticon</a:t>
            </a: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, and infographics &amp; images by </a:t>
            </a:r>
            <a:r>
              <a:rPr lang="en" sz="800" b="1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Freepik</a:t>
            </a: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Please keep this slide for attribution.</a:t>
            </a:r>
            <a:endParaRPr sz="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21450" y="281200"/>
            <a:ext cx="8501100" cy="3112200"/>
          </a:xfrm>
          <a:prstGeom prst="rect">
            <a:avLst/>
          </a:prstGeom>
          <a:solidFill>
            <a:srgbClr val="FFAD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802100" y="71335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64750" y="2489550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924450" y="1629175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3"/>
          </p:nvPr>
        </p:nvSpPr>
        <p:spPr>
          <a:xfrm>
            <a:off x="723000" y="2157775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4"/>
          </p:nvPr>
        </p:nvSpPr>
        <p:spPr>
          <a:xfrm>
            <a:off x="2789250" y="249833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5" hasCustomPrompt="1"/>
          </p:nvPr>
        </p:nvSpPr>
        <p:spPr>
          <a:xfrm>
            <a:off x="2848950" y="163796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6"/>
          </p:nvPr>
        </p:nvSpPr>
        <p:spPr>
          <a:xfrm>
            <a:off x="2647500" y="216656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7"/>
          </p:nvPr>
        </p:nvSpPr>
        <p:spPr>
          <a:xfrm>
            <a:off x="4713750" y="251588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8" hasCustomPrompt="1"/>
          </p:nvPr>
        </p:nvSpPr>
        <p:spPr>
          <a:xfrm>
            <a:off x="4773450" y="165551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9"/>
          </p:nvPr>
        </p:nvSpPr>
        <p:spPr>
          <a:xfrm>
            <a:off x="4572000" y="218411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3"/>
          </p:nvPr>
        </p:nvSpPr>
        <p:spPr>
          <a:xfrm>
            <a:off x="6638250" y="251588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4" hasCustomPrompt="1"/>
          </p:nvPr>
        </p:nvSpPr>
        <p:spPr>
          <a:xfrm>
            <a:off x="6697950" y="165551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5"/>
          </p:nvPr>
        </p:nvSpPr>
        <p:spPr>
          <a:xfrm>
            <a:off x="6496500" y="218411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2 COLUMNS">
  <p:cSld name="TITLE_1_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subTitle" idx="1"/>
          </p:nvPr>
        </p:nvSpPr>
        <p:spPr>
          <a:xfrm>
            <a:off x="1695900" y="1900225"/>
            <a:ext cx="215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656900" y="1254850"/>
            <a:ext cx="2232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2"/>
          </p:nvPr>
        </p:nvSpPr>
        <p:spPr>
          <a:xfrm>
            <a:off x="6172198" y="1900225"/>
            <a:ext cx="215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ctrTitle" idx="3"/>
          </p:nvPr>
        </p:nvSpPr>
        <p:spPr>
          <a:xfrm>
            <a:off x="6172200" y="1263650"/>
            <a:ext cx="21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1_2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2723775" y="2349050"/>
            <a:ext cx="5697300" cy="2473500"/>
          </a:xfrm>
          <a:prstGeom prst="rect">
            <a:avLst/>
          </a:prstGeom>
          <a:solidFill>
            <a:srgbClr val="477861">
              <a:alpha val="8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3014076" y="3146357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ctrTitle"/>
          </p:nvPr>
        </p:nvSpPr>
        <p:spPr>
          <a:xfrm>
            <a:off x="2882725" y="26621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2"/>
          </p:nvPr>
        </p:nvSpPr>
        <p:spPr>
          <a:xfrm>
            <a:off x="6623391" y="3146344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ctrTitle" idx="3"/>
          </p:nvPr>
        </p:nvSpPr>
        <p:spPr>
          <a:xfrm>
            <a:off x="6492040" y="2662178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4"/>
          </p:nvPr>
        </p:nvSpPr>
        <p:spPr>
          <a:xfrm>
            <a:off x="4818734" y="3146357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5"/>
          </p:nvPr>
        </p:nvSpPr>
        <p:spPr>
          <a:xfrm>
            <a:off x="4687382" y="26621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6"/>
          </p:nvPr>
        </p:nvSpPr>
        <p:spPr>
          <a:xfrm>
            <a:off x="2963765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">
  <p:cSld name="TITLE_1_2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271222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/>
          </p:nvPr>
        </p:nvSpPr>
        <p:spPr>
          <a:xfrm>
            <a:off x="271222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6584321" y="326067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3"/>
          </p:nvPr>
        </p:nvSpPr>
        <p:spPr>
          <a:xfrm>
            <a:off x="6584321" y="2776503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4"/>
          </p:nvPr>
        </p:nvSpPr>
        <p:spPr>
          <a:xfrm>
            <a:off x="4648278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ctrTitle" idx="5"/>
          </p:nvPr>
        </p:nvSpPr>
        <p:spPr>
          <a:xfrm>
            <a:off x="4648278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ctrTitle" idx="6"/>
          </p:nvPr>
        </p:nvSpPr>
        <p:spPr>
          <a:xfrm>
            <a:off x="180209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7"/>
          </p:nvPr>
        </p:nvSpPr>
        <p:spPr>
          <a:xfrm>
            <a:off x="77617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ctrTitle" idx="8"/>
          </p:nvPr>
        </p:nvSpPr>
        <p:spPr>
          <a:xfrm>
            <a:off x="77617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 ">
  <p:cSld name="TITLE_1_2_1_1_1_2_1_1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6 COLUMNS">
  <p:cSld name="TITLE_1_2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subTitle" idx="1"/>
          </p:nvPr>
        </p:nvSpPr>
        <p:spPr>
          <a:xfrm>
            <a:off x="1027537" y="26701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1027537" y="23383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2"/>
          </p:nvPr>
        </p:nvSpPr>
        <p:spPr>
          <a:xfrm>
            <a:off x="1027540" y="14890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 idx="3"/>
          </p:nvPr>
        </p:nvSpPr>
        <p:spPr>
          <a:xfrm>
            <a:off x="1027540" y="11572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4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5"/>
          </p:nvPr>
        </p:nvSpPr>
        <p:spPr>
          <a:xfrm>
            <a:off x="1027537" y="38512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ctrTitle" idx="6"/>
          </p:nvPr>
        </p:nvSpPr>
        <p:spPr>
          <a:xfrm>
            <a:off x="1027537" y="35194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ubTitle" idx="7"/>
          </p:nvPr>
        </p:nvSpPr>
        <p:spPr>
          <a:xfrm>
            <a:off x="6332962" y="26701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ctrTitle" idx="8"/>
          </p:nvPr>
        </p:nvSpPr>
        <p:spPr>
          <a:xfrm>
            <a:off x="6332962" y="23383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ubTitle" idx="9"/>
          </p:nvPr>
        </p:nvSpPr>
        <p:spPr>
          <a:xfrm>
            <a:off x="6332965" y="14890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ctrTitle" idx="13"/>
          </p:nvPr>
        </p:nvSpPr>
        <p:spPr>
          <a:xfrm>
            <a:off x="6332965" y="11572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14"/>
          </p:nvPr>
        </p:nvSpPr>
        <p:spPr>
          <a:xfrm>
            <a:off x="6332962" y="38512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ctrTitle" idx="15"/>
          </p:nvPr>
        </p:nvSpPr>
        <p:spPr>
          <a:xfrm>
            <a:off x="6332962" y="35194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TITLE_1_2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383450" y="310800"/>
            <a:ext cx="5253000" cy="4521900"/>
          </a:xfrm>
          <a:prstGeom prst="rect">
            <a:avLst/>
          </a:prstGeom>
          <a:solidFill>
            <a:srgbClr val="FFAD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1027537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ctrTitle"/>
          </p:nvPr>
        </p:nvSpPr>
        <p:spPr>
          <a:xfrm>
            <a:off x="1027537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2"/>
          </p:nvPr>
        </p:nvSpPr>
        <p:spPr>
          <a:xfrm>
            <a:off x="1027540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ctrTitle" idx="3"/>
          </p:nvPr>
        </p:nvSpPr>
        <p:spPr>
          <a:xfrm>
            <a:off x="1027540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ctrTitle" idx="4"/>
          </p:nvPr>
        </p:nvSpPr>
        <p:spPr>
          <a:xfrm>
            <a:off x="1027547" y="720000"/>
            <a:ext cx="396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5"/>
          </p:nvPr>
        </p:nvSpPr>
        <p:spPr>
          <a:xfrm>
            <a:off x="3208762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ctrTitle" idx="6"/>
          </p:nvPr>
        </p:nvSpPr>
        <p:spPr>
          <a:xfrm>
            <a:off x="3208762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7"/>
          </p:nvPr>
        </p:nvSpPr>
        <p:spPr>
          <a:xfrm>
            <a:off x="3208765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ctrTitle" idx="8"/>
          </p:nvPr>
        </p:nvSpPr>
        <p:spPr>
          <a:xfrm>
            <a:off x="3208765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NUMBERS + DESIGN">
  <p:cSld name="TITLE_1_2_1_1_1_2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6103500" y="2287475"/>
            <a:ext cx="1743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2" hasCustomPrompt="1"/>
          </p:nvPr>
        </p:nvSpPr>
        <p:spPr>
          <a:xfrm>
            <a:off x="6163200" y="1427100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3600"/>
              <a:buNone/>
              <a:defRPr sz="3600">
                <a:solidFill>
                  <a:srgbClr val="47786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4800"/>
              <a:buNone/>
              <a:defRPr sz="4800">
                <a:solidFill>
                  <a:srgbClr val="47786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4800"/>
              <a:buNone/>
              <a:defRPr sz="4800">
                <a:solidFill>
                  <a:srgbClr val="47786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4800"/>
              <a:buNone/>
              <a:defRPr sz="4800">
                <a:solidFill>
                  <a:srgbClr val="47786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4800"/>
              <a:buNone/>
              <a:defRPr sz="4800">
                <a:solidFill>
                  <a:srgbClr val="47786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4800"/>
              <a:buNone/>
              <a:defRPr sz="4800">
                <a:solidFill>
                  <a:srgbClr val="47786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4800"/>
              <a:buNone/>
              <a:defRPr sz="4800">
                <a:solidFill>
                  <a:srgbClr val="47786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4800"/>
              <a:buNone/>
              <a:defRPr sz="4800">
                <a:solidFill>
                  <a:srgbClr val="47786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4800"/>
              <a:buNone/>
              <a:defRPr sz="4800">
                <a:solidFill>
                  <a:srgbClr val="47786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ctrTitle" idx="3"/>
          </p:nvPr>
        </p:nvSpPr>
        <p:spPr>
          <a:xfrm>
            <a:off x="5961750" y="1955700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4"/>
          </p:nvPr>
        </p:nvSpPr>
        <p:spPr>
          <a:xfrm>
            <a:off x="6103500" y="3864250"/>
            <a:ext cx="1743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5" hasCustomPrompt="1"/>
          </p:nvPr>
        </p:nvSpPr>
        <p:spPr>
          <a:xfrm>
            <a:off x="6163200" y="3003875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3600"/>
              <a:buNone/>
              <a:defRPr sz="3600">
                <a:solidFill>
                  <a:srgbClr val="47786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4800"/>
              <a:buNone/>
              <a:defRPr sz="4800">
                <a:solidFill>
                  <a:srgbClr val="47786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4800"/>
              <a:buNone/>
              <a:defRPr sz="4800">
                <a:solidFill>
                  <a:srgbClr val="47786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4800"/>
              <a:buNone/>
              <a:defRPr sz="4800">
                <a:solidFill>
                  <a:srgbClr val="47786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4800"/>
              <a:buNone/>
              <a:defRPr sz="4800">
                <a:solidFill>
                  <a:srgbClr val="47786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4800"/>
              <a:buNone/>
              <a:defRPr sz="4800">
                <a:solidFill>
                  <a:srgbClr val="47786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4800"/>
              <a:buNone/>
              <a:defRPr sz="4800">
                <a:solidFill>
                  <a:srgbClr val="47786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4800"/>
              <a:buNone/>
              <a:defRPr sz="4800">
                <a:solidFill>
                  <a:srgbClr val="47786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4800"/>
              <a:buNone/>
              <a:defRPr sz="4800">
                <a:solidFill>
                  <a:srgbClr val="47786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ctrTitle" idx="6"/>
          </p:nvPr>
        </p:nvSpPr>
        <p:spPr>
          <a:xfrm>
            <a:off x="5961750" y="3532475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matic SC"/>
              <a:buNone/>
              <a:defRPr sz="2800"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  <a:defRPr sz="18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77396-7DC2-426D-A0A1-8C84513AC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614" y="1886350"/>
            <a:ext cx="3911636" cy="2052600"/>
          </a:xfrm>
        </p:spPr>
        <p:txBody>
          <a:bodyPr/>
          <a:lstStyle/>
          <a:p>
            <a:r>
              <a:rPr lang="en-GB" dirty="0"/>
              <a:t>SQL –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33F60E-D69E-41A5-A3DC-39C402ECE3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400" dirty="0">
                <a:latin typeface="OCR A Extended" panose="02010509020102010303" pitchFamily="50" charset="0"/>
              </a:rPr>
              <a:t>* Ruchi Gohil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4D3489-2AC0-4266-96A1-B14B1A92A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74" y="171449"/>
            <a:ext cx="5173138" cy="269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44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alpha val="73000"/>
          </a:schemeClr>
        </a:solidFill>
        <a:effectLst/>
      </p:bgPr>
    </p:bg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32"/>
          <p:cNvSpPr txBox="1">
            <a:spLocks noGrp="1"/>
          </p:cNvSpPr>
          <p:nvPr>
            <p:ph type="ctrTitle"/>
          </p:nvPr>
        </p:nvSpPr>
        <p:spPr>
          <a:xfrm>
            <a:off x="-1536523" y="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Tables Snapshots</a:t>
            </a:r>
            <a:endParaRPr dirty="0"/>
          </a:p>
        </p:txBody>
      </p:sp>
      <p:sp>
        <p:nvSpPr>
          <p:cNvPr id="1048" name="Google Shape;1048;p32"/>
          <p:cNvSpPr/>
          <p:nvPr/>
        </p:nvSpPr>
        <p:spPr>
          <a:xfrm rot="5400000">
            <a:off x="4490850" y="710650"/>
            <a:ext cx="162300" cy="8154600"/>
          </a:xfrm>
          <a:prstGeom prst="rect">
            <a:avLst/>
          </a:prstGeom>
          <a:solidFill>
            <a:srgbClr val="FFAD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684E66-B9A7-44DD-ABD5-D307F2D82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35" t="47751" b="22674"/>
          <a:stretch/>
        </p:blipFill>
        <p:spPr>
          <a:xfrm>
            <a:off x="494700" y="797443"/>
            <a:ext cx="7357730" cy="15204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D1C09B-02F9-4F83-B9DD-8D5FE4E3D4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38" t="55817" b="12661"/>
          <a:stretch/>
        </p:blipFill>
        <p:spPr>
          <a:xfrm>
            <a:off x="494700" y="2702077"/>
            <a:ext cx="7421526" cy="16205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31"/>
          <p:cNvSpPr/>
          <p:nvPr/>
        </p:nvSpPr>
        <p:spPr>
          <a:xfrm>
            <a:off x="8662800" y="315925"/>
            <a:ext cx="162300" cy="4521900"/>
          </a:xfrm>
          <a:prstGeom prst="rect">
            <a:avLst/>
          </a:prstGeom>
          <a:solidFill>
            <a:srgbClr val="4778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3AD8EA4-8B97-4CB1-9A93-5E9B31FC0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38" t="51474" r="44418" b="20399"/>
          <a:stretch/>
        </p:blipFill>
        <p:spPr>
          <a:xfrm>
            <a:off x="2498651" y="315925"/>
            <a:ext cx="3817662" cy="2026832"/>
          </a:xfrm>
          <a:prstGeom prst="rect">
            <a:avLst/>
          </a:prstGeom>
        </p:spPr>
      </p:pic>
      <p:pic>
        <p:nvPicPr>
          <p:cNvPr id="297" name="Picture 296">
            <a:extLst>
              <a:ext uri="{FF2B5EF4-FFF2-40B4-BE49-F238E27FC236}">
                <a16:creationId xmlns:a16="http://schemas.microsoft.com/office/drawing/2014/main" id="{05155749-B4C8-479B-B802-54E3A1F015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05" t="48023" r="45930" b="17503"/>
          <a:stretch/>
        </p:blipFill>
        <p:spPr>
          <a:xfrm>
            <a:off x="412296" y="2571750"/>
            <a:ext cx="3728880" cy="19958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D5F2F9-1926-41F3-98CC-A355A8F4C1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31" t="45545" r="40930" b="27431"/>
          <a:stretch/>
        </p:blipFill>
        <p:spPr>
          <a:xfrm>
            <a:off x="4572000" y="2571750"/>
            <a:ext cx="3817662" cy="199586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3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1064" name="Google Shape;1064;p33"/>
          <p:cNvGrpSpPr/>
          <p:nvPr/>
        </p:nvGrpSpPr>
        <p:grpSpPr>
          <a:xfrm>
            <a:off x="-315020" y="1200274"/>
            <a:ext cx="3332610" cy="4217487"/>
            <a:chOff x="-315020" y="1200274"/>
            <a:chExt cx="3332610" cy="4217487"/>
          </a:xfrm>
        </p:grpSpPr>
        <p:sp>
          <p:nvSpPr>
            <p:cNvPr id="1065" name="Google Shape;1065;p33"/>
            <p:cNvSpPr/>
            <p:nvPr/>
          </p:nvSpPr>
          <p:spPr>
            <a:xfrm>
              <a:off x="1623684" y="2379983"/>
              <a:ext cx="1340782" cy="568338"/>
            </a:xfrm>
            <a:custGeom>
              <a:avLst/>
              <a:gdLst/>
              <a:ahLst/>
              <a:cxnLst/>
              <a:rect l="l" t="t" r="r" b="b"/>
              <a:pathLst>
                <a:path w="56454" h="23930" extrusionOk="0">
                  <a:moveTo>
                    <a:pt x="30977" y="1"/>
                  </a:moveTo>
                  <a:lnTo>
                    <a:pt x="23281" y="20853"/>
                  </a:lnTo>
                  <a:lnTo>
                    <a:pt x="81" y="22368"/>
                  </a:lnTo>
                  <a:lnTo>
                    <a:pt x="1" y="23929"/>
                  </a:lnTo>
                  <a:lnTo>
                    <a:pt x="47859" y="23844"/>
                  </a:lnTo>
                  <a:lnTo>
                    <a:pt x="56453" y="1294"/>
                  </a:lnTo>
                  <a:lnTo>
                    <a:pt x="30977" y="1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2538771" y="2600417"/>
              <a:ext cx="94383" cy="89728"/>
            </a:xfrm>
            <a:custGeom>
              <a:avLst/>
              <a:gdLst/>
              <a:ahLst/>
              <a:cxnLst/>
              <a:rect l="l" t="t" r="r" b="b"/>
              <a:pathLst>
                <a:path w="3974" h="3778" extrusionOk="0">
                  <a:moveTo>
                    <a:pt x="2032" y="1"/>
                  </a:moveTo>
                  <a:cubicBezTo>
                    <a:pt x="1307" y="1"/>
                    <a:pt x="643" y="418"/>
                    <a:pt x="329" y="1078"/>
                  </a:cubicBezTo>
                  <a:cubicBezTo>
                    <a:pt x="0" y="1769"/>
                    <a:pt x="121" y="2588"/>
                    <a:pt x="632" y="3155"/>
                  </a:cubicBezTo>
                  <a:cubicBezTo>
                    <a:pt x="997" y="3558"/>
                    <a:pt x="1509" y="3777"/>
                    <a:pt x="2033" y="3777"/>
                  </a:cubicBezTo>
                  <a:cubicBezTo>
                    <a:pt x="2245" y="3777"/>
                    <a:pt x="2460" y="3741"/>
                    <a:pt x="2667" y="3668"/>
                  </a:cubicBezTo>
                  <a:cubicBezTo>
                    <a:pt x="3387" y="3411"/>
                    <a:pt x="3880" y="2747"/>
                    <a:pt x="3919" y="1984"/>
                  </a:cubicBezTo>
                  <a:cubicBezTo>
                    <a:pt x="3973" y="942"/>
                    <a:pt x="3171" y="56"/>
                    <a:pt x="2130" y="3"/>
                  </a:cubicBezTo>
                  <a:cubicBezTo>
                    <a:pt x="2097" y="2"/>
                    <a:pt x="2065" y="1"/>
                    <a:pt x="2032" y="1"/>
                  </a:cubicBez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2515354" y="2582487"/>
              <a:ext cx="143497" cy="125638"/>
            </a:xfrm>
            <a:custGeom>
              <a:avLst/>
              <a:gdLst/>
              <a:ahLst/>
              <a:cxnLst/>
              <a:rect l="l" t="t" r="r" b="b"/>
              <a:pathLst>
                <a:path w="6042" h="5290" extrusionOk="0">
                  <a:moveTo>
                    <a:pt x="3024" y="0"/>
                  </a:moveTo>
                  <a:cubicBezTo>
                    <a:pt x="2080" y="0"/>
                    <a:pt x="1167" y="506"/>
                    <a:pt x="691" y="1397"/>
                  </a:cubicBezTo>
                  <a:cubicBezTo>
                    <a:pt x="0" y="2684"/>
                    <a:pt x="485" y="4285"/>
                    <a:pt x="1772" y="4976"/>
                  </a:cubicBezTo>
                  <a:cubicBezTo>
                    <a:pt x="2169" y="5189"/>
                    <a:pt x="2597" y="5290"/>
                    <a:pt x="3019" y="5290"/>
                  </a:cubicBezTo>
                  <a:cubicBezTo>
                    <a:pt x="3962" y="5290"/>
                    <a:pt x="4875" y="4784"/>
                    <a:pt x="5351" y="3895"/>
                  </a:cubicBezTo>
                  <a:cubicBezTo>
                    <a:pt x="6042" y="2607"/>
                    <a:pt x="5557" y="1005"/>
                    <a:pt x="4270" y="314"/>
                  </a:cubicBezTo>
                  <a:cubicBezTo>
                    <a:pt x="3873" y="101"/>
                    <a:pt x="3445" y="0"/>
                    <a:pt x="3024" y="0"/>
                  </a:cubicBez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3"/>
            <p:cNvSpPr/>
            <p:nvPr/>
          </p:nvSpPr>
          <p:spPr>
            <a:xfrm>
              <a:off x="1205255" y="3952944"/>
              <a:ext cx="56383" cy="1364034"/>
            </a:xfrm>
            <a:custGeom>
              <a:avLst/>
              <a:gdLst/>
              <a:ahLst/>
              <a:cxnLst/>
              <a:rect l="l" t="t" r="r" b="b"/>
              <a:pathLst>
                <a:path w="2374" h="57433" extrusionOk="0">
                  <a:moveTo>
                    <a:pt x="2374" y="0"/>
                  </a:moveTo>
                  <a:lnTo>
                    <a:pt x="1" y="90"/>
                  </a:lnTo>
                  <a:lnTo>
                    <a:pt x="212" y="57350"/>
                  </a:lnTo>
                  <a:lnTo>
                    <a:pt x="1854" y="57432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3"/>
            <p:cNvSpPr/>
            <p:nvPr/>
          </p:nvSpPr>
          <p:spPr>
            <a:xfrm>
              <a:off x="393571" y="3983841"/>
              <a:ext cx="151596" cy="1361849"/>
            </a:xfrm>
            <a:custGeom>
              <a:avLst/>
              <a:gdLst/>
              <a:ahLst/>
              <a:cxnLst/>
              <a:rect l="l" t="t" r="r" b="b"/>
              <a:pathLst>
                <a:path w="6383" h="57341" extrusionOk="0">
                  <a:moveTo>
                    <a:pt x="2359" y="0"/>
                  </a:moveTo>
                  <a:lnTo>
                    <a:pt x="1" y="276"/>
                  </a:lnTo>
                  <a:lnTo>
                    <a:pt x="4738" y="57341"/>
                  </a:lnTo>
                  <a:lnTo>
                    <a:pt x="6382" y="57294"/>
                  </a:lnTo>
                  <a:lnTo>
                    <a:pt x="2359" y="0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3"/>
            <p:cNvSpPr/>
            <p:nvPr/>
          </p:nvSpPr>
          <p:spPr>
            <a:xfrm>
              <a:off x="-39345" y="3992177"/>
              <a:ext cx="112361" cy="1362917"/>
            </a:xfrm>
            <a:custGeom>
              <a:avLst/>
              <a:gdLst/>
              <a:ahLst/>
              <a:cxnLst/>
              <a:rect l="l" t="t" r="r" b="b"/>
              <a:pathLst>
                <a:path w="4731" h="57386" extrusionOk="0">
                  <a:moveTo>
                    <a:pt x="2366" y="1"/>
                  </a:moveTo>
                  <a:lnTo>
                    <a:pt x="0" y="208"/>
                  </a:lnTo>
                  <a:lnTo>
                    <a:pt x="3086" y="57385"/>
                  </a:lnTo>
                  <a:lnTo>
                    <a:pt x="4731" y="57385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3"/>
            <p:cNvSpPr/>
            <p:nvPr/>
          </p:nvSpPr>
          <p:spPr>
            <a:xfrm>
              <a:off x="588714" y="3986667"/>
              <a:ext cx="151572" cy="1361872"/>
            </a:xfrm>
            <a:custGeom>
              <a:avLst/>
              <a:gdLst/>
              <a:ahLst/>
              <a:cxnLst/>
              <a:rect l="l" t="t" r="r" b="b"/>
              <a:pathLst>
                <a:path w="6382" h="57342" extrusionOk="0">
                  <a:moveTo>
                    <a:pt x="2359" y="1"/>
                  </a:moveTo>
                  <a:lnTo>
                    <a:pt x="1" y="278"/>
                  </a:lnTo>
                  <a:lnTo>
                    <a:pt x="4738" y="57341"/>
                  </a:lnTo>
                  <a:lnTo>
                    <a:pt x="6382" y="57294"/>
                  </a:lnTo>
                  <a:lnTo>
                    <a:pt x="2359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-39350" y="3845800"/>
              <a:ext cx="1386387" cy="137527"/>
            </a:xfrm>
            <a:custGeom>
              <a:avLst/>
              <a:gdLst/>
              <a:ahLst/>
              <a:cxnLst/>
              <a:rect l="l" t="t" r="r" b="b"/>
              <a:pathLst>
                <a:path w="60160" h="7509" extrusionOk="0">
                  <a:moveTo>
                    <a:pt x="59331" y="0"/>
                  </a:moveTo>
                  <a:lnTo>
                    <a:pt x="0" y="880"/>
                  </a:lnTo>
                  <a:lnTo>
                    <a:pt x="906" y="7508"/>
                  </a:lnTo>
                  <a:lnTo>
                    <a:pt x="60159" y="6517"/>
                  </a:lnTo>
                  <a:lnTo>
                    <a:pt x="59331" y="0"/>
                  </a:ln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-315020" y="2037814"/>
              <a:ext cx="860225" cy="1975905"/>
            </a:xfrm>
            <a:custGeom>
              <a:avLst/>
              <a:gdLst/>
              <a:ahLst/>
              <a:cxnLst/>
              <a:rect l="l" t="t" r="r" b="b"/>
              <a:pathLst>
                <a:path w="36220" h="83196" extrusionOk="0">
                  <a:moveTo>
                    <a:pt x="25458" y="0"/>
                  </a:moveTo>
                  <a:lnTo>
                    <a:pt x="0" y="999"/>
                  </a:lnTo>
                  <a:lnTo>
                    <a:pt x="10833" y="83196"/>
                  </a:lnTo>
                  <a:lnTo>
                    <a:pt x="36219" y="82259"/>
                  </a:lnTo>
                  <a:lnTo>
                    <a:pt x="25458" y="0"/>
                  </a:ln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464651" y="1200274"/>
              <a:ext cx="607501" cy="508321"/>
            </a:xfrm>
            <a:custGeom>
              <a:avLst/>
              <a:gdLst/>
              <a:ahLst/>
              <a:cxnLst/>
              <a:rect l="l" t="t" r="r" b="b"/>
              <a:pathLst>
                <a:path w="25579" h="21403" extrusionOk="0">
                  <a:moveTo>
                    <a:pt x="13257" y="1"/>
                  </a:moveTo>
                  <a:cubicBezTo>
                    <a:pt x="12713" y="1"/>
                    <a:pt x="12181" y="126"/>
                    <a:pt x="11717" y="413"/>
                  </a:cubicBezTo>
                  <a:cubicBezTo>
                    <a:pt x="10711" y="1034"/>
                    <a:pt x="10262" y="2547"/>
                    <a:pt x="11007" y="3468"/>
                  </a:cubicBezTo>
                  <a:cubicBezTo>
                    <a:pt x="10205" y="2534"/>
                    <a:pt x="9095" y="1826"/>
                    <a:pt x="7873" y="1684"/>
                  </a:cubicBezTo>
                  <a:cubicBezTo>
                    <a:pt x="7735" y="1667"/>
                    <a:pt x="7595" y="1659"/>
                    <a:pt x="7455" y="1659"/>
                  </a:cubicBezTo>
                  <a:cubicBezTo>
                    <a:pt x="6359" y="1659"/>
                    <a:pt x="5251" y="2148"/>
                    <a:pt x="4638" y="3050"/>
                  </a:cubicBezTo>
                  <a:cubicBezTo>
                    <a:pt x="3948" y="4069"/>
                    <a:pt x="4031" y="5596"/>
                    <a:pt x="4945" y="6419"/>
                  </a:cubicBezTo>
                  <a:cubicBezTo>
                    <a:pt x="4202" y="6175"/>
                    <a:pt x="3422" y="5929"/>
                    <a:pt x="2652" y="5929"/>
                  </a:cubicBezTo>
                  <a:cubicBezTo>
                    <a:pt x="2392" y="5929"/>
                    <a:pt x="2134" y="5957"/>
                    <a:pt x="1879" y="6022"/>
                  </a:cubicBezTo>
                  <a:cubicBezTo>
                    <a:pt x="866" y="6282"/>
                    <a:pt x="1" y="7389"/>
                    <a:pt x="393" y="8357"/>
                  </a:cubicBezTo>
                  <a:cubicBezTo>
                    <a:pt x="764" y="9267"/>
                    <a:pt x="1939" y="9530"/>
                    <a:pt x="2573" y="10281"/>
                  </a:cubicBezTo>
                  <a:cubicBezTo>
                    <a:pt x="3239" y="11073"/>
                    <a:pt x="3172" y="12268"/>
                    <a:pt x="2772" y="13222"/>
                  </a:cubicBezTo>
                  <a:cubicBezTo>
                    <a:pt x="2372" y="14175"/>
                    <a:pt x="1694" y="14985"/>
                    <a:pt x="1188" y="15886"/>
                  </a:cubicBezTo>
                  <a:cubicBezTo>
                    <a:pt x="667" y="16815"/>
                    <a:pt x="324" y="17887"/>
                    <a:pt x="466" y="18943"/>
                  </a:cubicBezTo>
                  <a:cubicBezTo>
                    <a:pt x="610" y="20001"/>
                    <a:pt x="1317" y="21020"/>
                    <a:pt x="2343" y="21311"/>
                  </a:cubicBezTo>
                  <a:cubicBezTo>
                    <a:pt x="2568" y="21375"/>
                    <a:pt x="2796" y="21403"/>
                    <a:pt x="3025" y="21403"/>
                  </a:cubicBezTo>
                  <a:cubicBezTo>
                    <a:pt x="3822" y="21403"/>
                    <a:pt x="4628" y="21063"/>
                    <a:pt x="5373" y="20728"/>
                  </a:cubicBezTo>
                  <a:lnTo>
                    <a:pt x="21398" y="13530"/>
                  </a:lnTo>
                  <a:cubicBezTo>
                    <a:pt x="22182" y="13177"/>
                    <a:pt x="22986" y="12812"/>
                    <a:pt x="23583" y="12194"/>
                  </a:cubicBezTo>
                  <a:cubicBezTo>
                    <a:pt x="24129" y="11629"/>
                    <a:pt x="24471" y="10798"/>
                    <a:pt x="24286" y="10046"/>
                  </a:cubicBezTo>
                  <a:lnTo>
                    <a:pt x="24286" y="10046"/>
                  </a:lnTo>
                  <a:lnTo>
                    <a:pt x="24398" y="10402"/>
                  </a:lnTo>
                  <a:cubicBezTo>
                    <a:pt x="25360" y="8827"/>
                    <a:pt x="25579" y="6817"/>
                    <a:pt x="24976" y="5072"/>
                  </a:cubicBezTo>
                  <a:cubicBezTo>
                    <a:pt x="24374" y="3326"/>
                    <a:pt x="22963" y="1879"/>
                    <a:pt x="21232" y="1234"/>
                  </a:cubicBezTo>
                  <a:cubicBezTo>
                    <a:pt x="20790" y="1069"/>
                    <a:pt x="20315" y="956"/>
                    <a:pt x="19846" y="956"/>
                  </a:cubicBezTo>
                  <a:cubicBezTo>
                    <a:pt x="19583" y="956"/>
                    <a:pt x="19322" y="992"/>
                    <a:pt x="19070" y="1074"/>
                  </a:cubicBezTo>
                  <a:cubicBezTo>
                    <a:pt x="18371" y="1305"/>
                    <a:pt x="17782" y="1976"/>
                    <a:pt x="17832" y="2711"/>
                  </a:cubicBezTo>
                  <a:cubicBezTo>
                    <a:pt x="17012" y="1858"/>
                    <a:pt x="16170" y="990"/>
                    <a:pt x="15113" y="459"/>
                  </a:cubicBezTo>
                  <a:cubicBezTo>
                    <a:pt x="14543" y="173"/>
                    <a:pt x="13893" y="1"/>
                    <a:pt x="13257" y="1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3"/>
            <p:cNvSpPr/>
            <p:nvPr/>
          </p:nvSpPr>
          <p:spPr>
            <a:xfrm>
              <a:off x="2052088" y="1883710"/>
              <a:ext cx="387576" cy="459064"/>
            </a:xfrm>
            <a:custGeom>
              <a:avLst/>
              <a:gdLst/>
              <a:ahLst/>
              <a:cxnLst/>
              <a:rect l="l" t="t" r="r" b="b"/>
              <a:pathLst>
                <a:path w="16319" h="19329" extrusionOk="0">
                  <a:moveTo>
                    <a:pt x="11982" y="0"/>
                  </a:moveTo>
                  <a:cubicBezTo>
                    <a:pt x="10176" y="0"/>
                    <a:pt x="3701" y="5825"/>
                    <a:pt x="3701" y="5825"/>
                  </a:cubicBezTo>
                  <a:cubicBezTo>
                    <a:pt x="4183" y="2846"/>
                    <a:pt x="2673" y="800"/>
                    <a:pt x="1864" y="800"/>
                  </a:cubicBezTo>
                  <a:cubicBezTo>
                    <a:pt x="1834" y="800"/>
                    <a:pt x="1806" y="803"/>
                    <a:pt x="1779" y="808"/>
                  </a:cubicBezTo>
                  <a:cubicBezTo>
                    <a:pt x="997" y="963"/>
                    <a:pt x="1" y="10550"/>
                    <a:pt x="1" y="10550"/>
                  </a:cubicBezTo>
                  <a:cubicBezTo>
                    <a:pt x="1" y="10550"/>
                    <a:pt x="7674" y="19329"/>
                    <a:pt x="10301" y="19329"/>
                  </a:cubicBezTo>
                  <a:cubicBezTo>
                    <a:pt x="10558" y="19329"/>
                    <a:pt x="10766" y="19245"/>
                    <a:pt x="10915" y="19061"/>
                  </a:cubicBezTo>
                  <a:cubicBezTo>
                    <a:pt x="10915" y="19061"/>
                    <a:pt x="16318" y="10113"/>
                    <a:pt x="16240" y="8907"/>
                  </a:cubicBezTo>
                  <a:cubicBezTo>
                    <a:pt x="16227" y="8717"/>
                    <a:pt x="16125" y="8636"/>
                    <a:pt x="15962" y="8636"/>
                  </a:cubicBezTo>
                  <a:cubicBezTo>
                    <a:pt x="15095" y="8636"/>
                    <a:pt x="12500" y="10904"/>
                    <a:pt x="12500" y="10904"/>
                  </a:cubicBezTo>
                  <a:cubicBezTo>
                    <a:pt x="12500" y="10904"/>
                    <a:pt x="15753" y="7230"/>
                    <a:pt x="15675" y="6025"/>
                  </a:cubicBezTo>
                  <a:cubicBezTo>
                    <a:pt x="15665" y="5875"/>
                    <a:pt x="15571" y="5810"/>
                    <a:pt x="15413" y="5810"/>
                  </a:cubicBezTo>
                  <a:cubicBezTo>
                    <a:pt x="14305" y="5810"/>
                    <a:pt x="10058" y="9069"/>
                    <a:pt x="10058" y="9069"/>
                  </a:cubicBezTo>
                  <a:cubicBezTo>
                    <a:pt x="10058" y="9069"/>
                    <a:pt x="15332" y="4556"/>
                    <a:pt x="14367" y="3405"/>
                  </a:cubicBezTo>
                  <a:cubicBezTo>
                    <a:pt x="14260" y="3277"/>
                    <a:pt x="14090" y="3220"/>
                    <a:pt x="13872" y="3220"/>
                  </a:cubicBezTo>
                  <a:cubicBezTo>
                    <a:pt x="12121" y="3220"/>
                    <a:pt x="7282" y="6875"/>
                    <a:pt x="7282" y="6875"/>
                  </a:cubicBezTo>
                  <a:cubicBezTo>
                    <a:pt x="7282" y="6875"/>
                    <a:pt x="13207" y="1604"/>
                    <a:pt x="12373" y="188"/>
                  </a:cubicBezTo>
                  <a:cubicBezTo>
                    <a:pt x="12297" y="59"/>
                    <a:pt x="12163" y="0"/>
                    <a:pt x="11982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3"/>
            <p:cNvSpPr/>
            <p:nvPr/>
          </p:nvSpPr>
          <p:spPr>
            <a:xfrm>
              <a:off x="883626" y="2079968"/>
              <a:ext cx="1429322" cy="908628"/>
            </a:xfrm>
            <a:custGeom>
              <a:avLst/>
              <a:gdLst/>
              <a:ahLst/>
              <a:cxnLst/>
              <a:rect l="l" t="t" r="r" b="b"/>
              <a:pathLst>
                <a:path w="60182" h="38258" extrusionOk="0">
                  <a:moveTo>
                    <a:pt x="11070" y="0"/>
                  </a:moveTo>
                  <a:lnTo>
                    <a:pt x="1" y="6150"/>
                  </a:lnTo>
                  <a:cubicBezTo>
                    <a:pt x="1" y="6150"/>
                    <a:pt x="1789" y="15181"/>
                    <a:pt x="14573" y="30870"/>
                  </a:cubicBezTo>
                  <a:cubicBezTo>
                    <a:pt x="19042" y="36355"/>
                    <a:pt x="23545" y="38257"/>
                    <a:pt x="27651" y="38257"/>
                  </a:cubicBezTo>
                  <a:cubicBezTo>
                    <a:pt x="35250" y="38257"/>
                    <a:pt x="41494" y="31743"/>
                    <a:pt x="43666" y="29371"/>
                  </a:cubicBezTo>
                  <a:cubicBezTo>
                    <a:pt x="47013" y="25718"/>
                    <a:pt x="60181" y="10919"/>
                    <a:pt x="60181" y="10919"/>
                  </a:cubicBezTo>
                  <a:lnTo>
                    <a:pt x="49200" y="2286"/>
                  </a:lnTo>
                  <a:cubicBezTo>
                    <a:pt x="49200" y="2286"/>
                    <a:pt x="40150" y="14711"/>
                    <a:pt x="30092" y="23213"/>
                  </a:cubicBezTo>
                  <a:lnTo>
                    <a:pt x="11070" y="0"/>
                  </a:ln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3"/>
            <p:cNvSpPr/>
            <p:nvPr/>
          </p:nvSpPr>
          <p:spPr>
            <a:xfrm>
              <a:off x="1033077" y="2737850"/>
              <a:ext cx="914423" cy="542996"/>
            </a:xfrm>
            <a:custGeom>
              <a:avLst/>
              <a:gdLst/>
              <a:ahLst/>
              <a:cxnLst/>
              <a:rect l="l" t="t" r="r" b="b"/>
              <a:pathLst>
                <a:path w="38502" h="22863" extrusionOk="0">
                  <a:moveTo>
                    <a:pt x="18170" y="0"/>
                  </a:moveTo>
                  <a:lnTo>
                    <a:pt x="4039" y="12743"/>
                  </a:lnTo>
                  <a:lnTo>
                    <a:pt x="1" y="22862"/>
                  </a:lnTo>
                  <a:lnTo>
                    <a:pt x="14121" y="22142"/>
                  </a:lnTo>
                  <a:lnTo>
                    <a:pt x="3850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1950633" y="5175472"/>
              <a:ext cx="637592" cy="197410"/>
            </a:xfrm>
            <a:custGeom>
              <a:avLst/>
              <a:gdLst/>
              <a:ahLst/>
              <a:cxnLst/>
              <a:rect l="l" t="t" r="r" b="b"/>
              <a:pathLst>
                <a:path w="26846" h="8312" extrusionOk="0">
                  <a:moveTo>
                    <a:pt x="1492" y="1"/>
                  </a:moveTo>
                  <a:lnTo>
                    <a:pt x="1" y="8312"/>
                  </a:lnTo>
                  <a:lnTo>
                    <a:pt x="23368" y="8312"/>
                  </a:lnTo>
                  <a:cubicBezTo>
                    <a:pt x="26846" y="8312"/>
                    <a:pt x="20570" y="5154"/>
                    <a:pt x="20570" y="5154"/>
                  </a:cubicBezTo>
                  <a:lnTo>
                    <a:pt x="21684" y="1"/>
                  </a:lnTo>
                  <a:close/>
                </a:path>
              </a:pathLst>
            </a:custGeom>
            <a:solidFill>
              <a:srgbClr val="682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3"/>
            <p:cNvSpPr/>
            <p:nvPr/>
          </p:nvSpPr>
          <p:spPr>
            <a:xfrm>
              <a:off x="2413971" y="5306896"/>
              <a:ext cx="48046" cy="18881"/>
            </a:xfrm>
            <a:custGeom>
              <a:avLst/>
              <a:gdLst/>
              <a:ahLst/>
              <a:cxnLst/>
              <a:rect l="l" t="t" r="r" b="b"/>
              <a:pathLst>
                <a:path w="2023" h="795" extrusionOk="0">
                  <a:moveTo>
                    <a:pt x="1958" y="0"/>
                  </a:moveTo>
                  <a:cubicBezTo>
                    <a:pt x="1820" y="0"/>
                    <a:pt x="1419" y="90"/>
                    <a:pt x="964" y="267"/>
                  </a:cubicBezTo>
                  <a:cubicBezTo>
                    <a:pt x="411" y="480"/>
                    <a:pt x="1" y="740"/>
                    <a:pt x="25" y="787"/>
                  </a:cubicBezTo>
                  <a:cubicBezTo>
                    <a:pt x="28" y="792"/>
                    <a:pt x="35" y="795"/>
                    <a:pt x="46" y="795"/>
                  </a:cubicBezTo>
                  <a:cubicBezTo>
                    <a:pt x="144" y="795"/>
                    <a:pt x="548" y="629"/>
                    <a:pt x="1033" y="440"/>
                  </a:cubicBezTo>
                  <a:cubicBezTo>
                    <a:pt x="1575" y="227"/>
                    <a:pt x="2022" y="64"/>
                    <a:pt x="2008" y="13"/>
                  </a:cubicBezTo>
                  <a:cubicBezTo>
                    <a:pt x="2005" y="5"/>
                    <a:pt x="1988" y="0"/>
                    <a:pt x="1958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2393191" y="5298751"/>
              <a:ext cx="49186" cy="16388"/>
            </a:xfrm>
            <a:custGeom>
              <a:avLst/>
              <a:gdLst/>
              <a:ahLst/>
              <a:cxnLst/>
              <a:rect l="l" t="t" r="r" b="b"/>
              <a:pathLst>
                <a:path w="2071" h="690" extrusionOk="0">
                  <a:moveTo>
                    <a:pt x="1959" y="1"/>
                  </a:moveTo>
                  <a:cubicBezTo>
                    <a:pt x="1785" y="1"/>
                    <a:pt x="1411" y="55"/>
                    <a:pt x="992" y="190"/>
                  </a:cubicBezTo>
                  <a:cubicBezTo>
                    <a:pt x="417" y="376"/>
                    <a:pt x="0" y="637"/>
                    <a:pt x="25" y="681"/>
                  </a:cubicBezTo>
                  <a:cubicBezTo>
                    <a:pt x="28" y="687"/>
                    <a:pt x="36" y="689"/>
                    <a:pt x="48" y="689"/>
                  </a:cubicBezTo>
                  <a:cubicBezTo>
                    <a:pt x="149" y="689"/>
                    <a:pt x="554" y="530"/>
                    <a:pt x="1049" y="368"/>
                  </a:cubicBezTo>
                  <a:cubicBezTo>
                    <a:pt x="1606" y="185"/>
                    <a:pt x="2071" y="74"/>
                    <a:pt x="2063" y="22"/>
                  </a:cubicBezTo>
                  <a:cubicBezTo>
                    <a:pt x="2061" y="8"/>
                    <a:pt x="2023" y="1"/>
                    <a:pt x="1959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1960774" y="5289845"/>
              <a:ext cx="160289" cy="61988"/>
            </a:xfrm>
            <a:custGeom>
              <a:avLst/>
              <a:gdLst/>
              <a:ahLst/>
              <a:cxnLst/>
              <a:rect l="l" t="t" r="r" b="b"/>
              <a:pathLst>
                <a:path w="6749" h="2610" extrusionOk="0">
                  <a:moveTo>
                    <a:pt x="2101" y="0"/>
                  </a:moveTo>
                  <a:cubicBezTo>
                    <a:pt x="1738" y="0"/>
                    <a:pt x="1407" y="21"/>
                    <a:pt x="1125" y="42"/>
                  </a:cubicBezTo>
                  <a:cubicBezTo>
                    <a:pt x="428" y="101"/>
                    <a:pt x="0" y="168"/>
                    <a:pt x="3" y="191"/>
                  </a:cubicBezTo>
                  <a:cubicBezTo>
                    <a:pt x="4" y="201"/>
                    <a:pt x="56" y="205"/>
                    <a:pt x="154" y="205"/>
                  </a:cubicBezTo>
                  <a:cubicBezTo>
                    <a:pt x="337" y="205"/>
                    <a:pt x="679" y="191"/>
                    <a:pt x="1133" y="175"/>
                  </a:cubicBezTo>
                  <a:cubicBezTo>
                    <a:pt x="1325" y="170"/>
                    <a:pt x="1539" y="165"/>
                    <a:pt x="1770" y="165"/>
                  </a:cubicBezTo>
                  <a:cubicBezTo>
                    <a:pt x="2369" y="165"/>
                    <a:pt x="3081" y="201"/>
                    <a:pt x="3821" y="379"/>
                  </a:cubicBezTo>
                  <a:cubicBezTo>
                    <a:pt x="4842" y="629"/>
                    <a:pt x="5661" y="1174"/>
                    <a:pt x="6112" y="1688"/>
                  </a:cubicBezTo>
                  <a:cubicBezTo>
                    <a:pt x="6565" y="2190"/>
                    <a:pt x="6698" y="2610"/>
                    <a:pt x="6737" y="2610"/>
                  </a:cubicBezTo>
                  <a:cubicBezTo>
                    <a:pt x="6738" y="2610"/>
                    <a:pt x="6738" y="2610"/>
                    <a:pt x="6739" y="2609"/>
                  </a:cubicBezTo>
                  <a:cubicBezTo>
                    <a:pt x="6749" y="2606"/>
                    <a:pt x="6723" y="2498"/>
                    <a:pt x="6651" y="2315"/>
                  </a:cubicBezTo>
                  <a:cubicBezTo>
                    <a:pt x="6577" y="2131"/>
                    <a:pt x="6435" y="1876"/>
                    <a:pt x="6212" y="1600"/>
                  </a:cubicBezTo>
                  <a:cubicBezTo>
                    <a:pt x="5767" y="1045"/>
                    <a:pt x="4923" y="454"/>
                    <a:pt x="3863" y="196"/>
                  </a:cubicBezTo>
                  <a:cubicBezTo>
                    <a:pt x="3236" y="45"/>
                    <a:pt x="2633" y="0"/>
                    <a:pt x="2101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2436152" y="5319531"/>
              <a:ext cx="39544" cy="37074"/>
            </a:xfrm>
            <a:custGeom>
              <a:avLst/>
              <a:gdLst/>
              <a:ahLst/>
              <a:cxnLst/>
              <a:rect l="l" t="t" r="r" b="b"/>
              <a:pathLst>
                <a:path w="1665" h="1561" extrusionOk="0">
                  <a:moveTo>
                    <a:pt x="1531" y="1"/>
                  </a:moveTo>
                  <a:cubicBezTo>
                    <a:pt x="1324" y="1"/>
                    <a:pt x="894" y="85"/>
                    <a:pt x="522" y="446"/>
                  </a:cubicBezTo>
                  <a:cubicBezTo>
                    <a:pt x="1" y="935"/>
                    <a:pt x="2" y="1560"/>
                    <a:pt x="51" y="1560"/>
                  </a:cubicBezTo>
                  <a:cubicBezTo>
                    <a:pt x="52" y="1560"/>
                    <a:pt x="52" y="1560"/>
                    <a:pt x="53" y="1560"/>
                  </a:cubicBezTo>
                  <a:cubicBezTo>
                    <a:pt x="54" y="1560"/>
                    <a:pt x="54" y="1560"/>
                    <a:pt x="55" y="1560"/>
                  </a:cubicBezTo>
                  <a:cubicBezTo>
                    <a:pt x="108" y="1560"/>
                    <a:pt x="184" y="1015"/>
                    <a:pt x="651" y="580"/>
                  </a:cubicBezTo>
                  <a:cubicBezTo>
                    <a:pt x="1111" y="130"/>
                    <a:pt x="1665" y="82"/>
                    <a:pt x="1655" y="28"/>
                  </a:cubicBezTo>
                  <a:cubicBezTo>
                    <a:pt x="1660" y="14"/>
                    <a:pt x="1613" y="1"/>
                    <a:pt x="1531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2181423" y="5330265"/>
              <a:ext cx="111483" cy="4655"/>
            </a:xfrm>
            <a:custGeom>
              <a:avLst/>
              <a:gdLst/>
              <a:ahLst/>
              <a:cxnLst/>
              <a:rect l="l" t="t" r="r" b="b"/>
              <a:pathLst>
                <a:path w="4694" h="196" extrusionOk="0">
                  <a:moveTo>
                    <a:pt x="2998" y="0"/>
                  </a:moveTo>
                  <a:cubicBezTo>
                    <a:pt x="2791" y="0"/>
                    <a:pt x="2573" y="2"/>
                    <a:pt x="2347" y="4"/>
                  </a:cubicBezTo>
                  <a:cubicBezTo>
                    <a:pt x="1050" y="19"/>
                    <a:pt x="0" y="74"/>
                    <a:pt x="2" y="125"/>
                  </a:cubicBezTo>
                  <a:cubicBezTo>
                    <a:pt x="3" y="168"/>
                    <a:pt x="720" y="196"/>
                    <a:pt x="1699" y="196"/>
                  </a:cubicBezTo>
                  <a:cubicBezTo>
                    <a:pt x="1905" y="196"/>
                    <a:pt x="2123" y="195"/>
                    <a:pt x="2348" y="192"/>
                  </a:cubicBezTo>
                  <a:cubicBezTo>
                    <a:pt x="3645" y="176"/>
                    <a:pt x="4693" y="122"/>
                    <a:pt x="4693" y="70"/>
                  </a:cubicBezTo>
                  <a:cubicBezTo>
                    <a:pt x="4692" y="28"/>
                    <a:pt x="3976" y="0"/>
                    <a:pt x="2998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1660732" y="5195682"/>
              <a:ext cx="637545" cy="197410"/>
            </a:xfrm>
            <a:custGeom>
              <a:avLst/>
              <a:gdLst/>
              <a:ahLst/>
              <a:cxnLst/>
              <a:rect l="l" t="t" r="r" b="b"/>
              <a:pathLst>
                <a:path w="26844" h="8312" extrusionOk="0">
                  <a:moveTo>
                    <a:pt x="1490" y="0"/>
                  </a:moveTo>
                  <a:lnTo>
                    <a:pt x="0" y="8312"/>
                  </a:lnTo>
                  <a:lnTo>
                    <a:pt x="23365" y="8312"/>
                  </a:lnTo>
                  <a:cubicBezTo>
                    <a:pt x="26843" y="8312"/>
                    <a:pt x="20570" y="5154"/>
                    <a:pt x="20570" y="5154"/>
                  </a:cubicBezTo>
                  <a:lnTo>
                    <a:pt x="21682" y="0"/>
                  </a:lnTo>
                  <a:close/>
                </a:path>
              </a:pathLst>
            </a:custGeom>
            <a:solidFill>
              <a:srgbClr val="682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3"/>
            <p:cNvSpPr/>
            <p:nvPr/>
          </p:nvSpPr>
          <p:spPr>
            <a:xfrm>
              <a:off x="2124070" y="5327059"/>
              <a:ext cx="48022" cy="18929"/>
            </a:xfrm>
            <a:custGeom>
              <a:avLst/>
              <a:gdLst/>
              <a:ahLst/>
              <a:cxnLst/>
              <a:rect l="l" t="t" r="r" b="b"/>
              <a:pathLst>
                <a:path w="2022" h="797" extrusionOk="0">
                  <a:moveTo>
                    <a:pt x="1958" y="1"/>
                  </a:moveTo>
                  <a:cubicBezTo>
                    <a:pt x="1822" y="1"/>
                    <a:pt x="1419" y="91"/>
                    <a:pt x="964" y="268"/>
                  </a:cubicBezTo>
                  <a:cubicBezTo>
                    <a:pt x="408" y="482"/>
                    <a:pt x="0" y="742"/>
                    <a:pt x="25" y="789"/>
                  </a:cubicBezTo>
                  <a:cubicBezTo>
                    <a:pt x="27" y="794"/>
                    <a:pt x="34" y="796"/>
                    <a:pt x="46" y="796"/>
                  </a:cubicBezTo>
                  <a:cubicBezTo>
                    <a:pt x="143" y="796"/>
                    <a:pt x="546" y="631"/>
                    <a:pt x="1032" y="441"/>
                  </a:cubicBezTo>
                  <a:cubicBezTo>
                    <a:pt x="1574" y="229"/>
                    <a:pt x="2022" y="66"/>
                    <a:pt x="2007" y="14"/>
                  </a:cubicBezTo>
                  <a:cubicBezTo>
                    <a:pt x="2005" y="5"/>
                    <a:pt x="1988" y="1"/>
                    <a:pt x="1958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3"/>
            <p:cNvSpPr/>
            <p:nvPr/>
          </p:nvSpPr>
          <p:spPr>
            <a:xfrm>
              <a:off x="2103243" y="5318961"/>
              <a:ext cx="49186" cy="16364"/>
            </a:xfrm>
            <a:custGeom>
              <a:avLst/>
              <a:gdLst/>
              <a:ahLst/>
              <a:cxnLst/>
              <a:rect l="l" t="t" r="r" b="b"/>
              <a:pathLst>
                <a:path w="2071" h="689" extrusionOk="0">
                  <a:moveTo>
                    <a:pt x="1959" y="0"/>
                  </a:moveTo>
                  <a:cubicBezTo>
                    <a:pt x="1785" y="0"/>
                    <a:pt x="1411" y="55"/>
                    <a:pt x="991" y="190"/>
                  </a:cubicBezTo>
                  <a:cubicBezTo>
                    <a:pt x="417" y="374"/>
                    <a:pt x="0" y="637"/>
                    <a:pt x="25" y="681"/>
                  </a:cubicBezTo>
                  <a:cubicBezTo>
                    <a:pt x="28" y="686"/>
                    <a:pt x="35" y="689"/>
                    <a:pt x="48" y="689"/>
                  </a:cubicBezTo>
                  <a:cubicBezTo>
                    <a:pt x="149" y="689"/>
                    <a:pt x="554" y="530"/>
                    <a:pt x="1049" y="368"/>
                  </a:cubicBezTo>
                  <a:cubicBezTo>
                    <a:pt x="1605" y="185"/>
                    <a:pt x="2071" y="74"/>
                    <a:pt x="2063" y="21"/>
                  </a:cubicBezTo>
                  <a:cubicBezTo>
                    <a:pt x="2061" y="8"/>
                    <a:pt x="2024" y="0"/>
                    <a:pt x="195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3"/>
            <p:cNvSpPr/>
            <p:nvPr/>
          </p:nvSpPr>
          <p:spPr>
            <a:xfrm>
              <a:off x="1670849" y="5310055"/>
              <a:ext cx="160265" cy="61988"/>
            </a:xfrm>
            <a:custGeom>
              <a:avLst/>
              <a:gdLst/>
              <a:ahLst/>
              <a:cxnLst/>
              <a:rect l="l" t="t" r="r" b="b"/>
              <a:pathLst>
                <a:path w="6748" h="2610" extrusionOk="0">
                  <a:moveTo>
                    <a:pt x="2104" y="1"/>
                  </a:moveTo>
                  <a:cubicBezTo>
                    <a:pt x="1739" y="1"/>
                    <a:pt x="1408" y="21"/>
                    <a:pt x="1126" y="42"/>
                  </a:cubicBezTo>
                  <a:cubicBezTo>
                    <a:pt x="428" y="101"/>
                    <a:pt x="1" y="168"/>
                    <a:pt x="2" y="191"/>
                  </a:cubicBezTo>
                  <a:cubicBezTo>
                    <a:pt x="3" y="200"/>
                    <a:pt x="55" y="204"/>
                    <a:pt x="153" y="204"/>
                  </a:cubicBezTo>
                  <a:cubicBezTo>
                    <a:pt x="336" y="204"/>
                    <a:pt x="679" y="190"/>
                    <a:pt x="1134" y="174"/>
                  </a:cubicBezTo>
                  <a:cubicBezTo>
                    <a:pt x="1332" y="169"/>
                    <a:pt x="1553" y="163"/>
                    <a:pt x="1792" y="163"/>
                  </a:cubicBezTo>
                  <a:cubicBezTo>
                    <a:pt x="2387" y="163"/>
                    <a:pt x="3092" y="200"/>
                    <a:pt x="3820" y="378"/>
                  </a:cubicBezTo>
                  <a:cubicBezTo>
                    <a:pt x="4840" y="628"/>
                    <a:pt x="5660" y="1174"/>
                    <a:pt x="6112" y="1688"/>
                  </a:cubicBezTo>
                  <a:cubicBezTo>
                    <a:pt x="6564" y="2190"/>
                    <a:pt x="6699" y="2609"/>
                    <a:pt x="6736" y="2609"/>
                  </a:cubicBezTo>
                  <a:cubicBezTo>
                    <a:pt x="6737" y="2609"/>
                    <a:pt x="6737" y="2609"/>
                    <a:pt x="6738" y="2609"/>
                  </a:cubicBezTo>
                  <a:cubicBezTo>
                    <a:pt x="6748" y="2606"/>
                    <a:pt x="6725" y="2498"/>
                    <a:pt x="6651" y="2315"/>
                  </a:cubicBezTo>
                  <a:cubicBezTo>
                    <a:pt x="6578" y="2131"/>
                    <a:pt x="6437" y="1876"/>
                    <a:pt x="6212" y="1600"/>
                  </a:cubicBezTo>
                  <a:cubicBezTo>
                    <a:pt x="5770" y="1045"/>
                    <a:pt x="4924" y="454"/>
                    <a:pt x="3866" y="196"/>
                  </a:cubicBezTo>
                  <a:cubicBezTo>
                    <a:pt x="3238" y="45"/>
                    <a:pt x="2636" y="1"/>
                    <a:pt x="210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3"/>
            <p:cNvSpPr/>
            <p:nvPr/>
          </p:nvSpPr>
          <p:spPr>
            <a:xfrm>
              <a:off x="301236" y="3247518"/>
              <a:ext cx="2184074" cy="2051881"/>
            </a:xfrm>
            <a:custGeom>
              <a:avLst/>
              <a:gdLst/>
              <a:ahLst/>
              <a:cxnLst/>
              <a:rect l="l" t="t" r="r" b="b"/>
              <a:pathLst>
                <a:path w="91961" h="86395" extrusionOk="0">
                  <a:moveTo>
                    <a:pt x="56224" y="1"/>
                  </a:moveTo>
                  <a:cubicBezTo>
                    <a:pt x="34391" y="1"/>
                    <a:pt x="4864" y="1731"/>
                    <a:pt x="4864" y="1731"/>
                  </a:cubicBezTo>
                  <a:cubicBezTo>
                    <a:pt x="4864" y="1731"/>
                    <a:pt x="1" y="21175"/>
                    <a:pt x="19050" y="24993"/>
                  </a:cubicBezTo>
                  <a:cubicBezTo>
                    <a:pt x="22796" y="25744"/>
                    <a:pt x="26965" y="26024"/>
                    <a:pt x="31247" y="26024"/>
                  </a:cubicBezTo>
                  <a:cubicBezTo>
                    <a:pt x="43833" y="26024"/>
                    <a:pt x="57395" y="23605"/>
                    <a:pt x="64059" y="23605"/>
                  </a:cubicBezTo>
                  <a:cubicBezTo>
                    <a:pt x="66656" y="23605"/>
                    <a:pt x="68206" y="23972"/>
                    <a:pt x="68241" y="24993"/>
                  </a:cubicBezTo>
                  <a:cubicBezTo>
                    <a:pt x="68398" y="29526"/>
                    <a:pt x="69938" y="85338"/>
                    <a:pt x="69938" y="85338"/>
                  </a:cubicBezTo>
                  <a:lnTo>
                    <a:pt x="91961" y="86395"/>
                  </a:lnTo>
                  <a:cubicBezTo>
                    <a:pt x="91961" y="86395"/>
                    <a:pt x="90970" y="5652"/>
                    <a:pt x="77740" y="1401"/>
                  </a:cubicBezTo>
                  <a:cubicBezTo>
                    <a:pt x="74497" y="359"/>
                    <a:pt x="66157" y="1"/>
                    <a:pt x="56224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3"/>
            <p:cNvSpPr/>
            <p:nvPr/>
          </p:nvSpPr>
          <p:spPr>
            <a:xfrm>
              <a:off x="47243" y="1959254"/>
              <a:ext cx="985910" cy="1479150"/>
            </a:xfrm>
            <a:custGeom>
              <a:avLst/>
              <a:gdLst/>
              <a:ahLst/>
              <a:cxnLst/>
              <a:rect l="l" t="t" r="r" b="b"/>
              <a:pathLst>
                <a:path w="41512" h="62280" extrusionOk="0">
                  <a:moveTo>
                    <a:pt x="28182" y="1"/>
                  </a:moveTo>
                  <a:cubicBezTo>
                    <a:pt x="23881" y="1"/>
                    <a:pt x="18787" y="197"/>
                    <a:pt x="14635" y="769"/>
                  </a:cubicBezTo>
                  <a:cubicBezTo>
                    <a:pt x="9824" y="1434"/>
                    <a:pt x="5641" y="4415"/>
                    <a:pt x="3415" y="8729"/>
                  </a:cubicBezTo>
                  <a:cubicBezTo>
                    <a:pt x="1932" y="11606"/>
                    <a:pt x="575" y="15441"/>
                    <a:pt x="402" y="20022"/>
                  </a:cubicBezTo>
                  <a:cubicBezTo>
                    <a:pt x="1" y="30613"/>
                    <a:pt x="2107" y="35037"/>
                    <a:pt x="2107" y="35037"/>
                  </a:cubicBezTo>
                  <a:lnTo>
                    <a:pt x="2664" y="57739"/>
                  </a:lnTo>
                  <a:cubicBezTo>
                    <a:pt x="2664" y="57739"/>
                    <a:pt x="7334" y="62280"/>
                    <a:pt x="17514" y="62280"/>
                  </a:cubicBezTo>
                  <a:cubicBezTo>
                    <a:pt x="23531" y="62280"/>
                    <a:pt x="31472" y="60694"/>
                    <a:pt x="41512" y="55647"/>
                  </a:cubicBezTo>
                  <a:lnTo>
                    <a:pt x="40005" y="31453"/>
                  </a:lnTo>
                  <a:lnTo>
                    <a:pt x="40046" y="9149"/>
                  </a:lnTo>
                  <a:cubicBezTo>
                    <a:pt x="40046" y="9149"/>
                    <a:pt x="39626" y="998"/>
                    <a:pt x="36984" y="411"/>
                  </a:cubicBezTo>
                  <a:cubicBezTo>
                    <a:pt x="36026" y="199"/>
                    <a:pt x="32505" y="1"/>
                    <a:pt x="28182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3"/>
            <p:cNvSpPr/>
            <p:nvPr/>
          </p:nvSpPr>
          <p:spPr>
            <a:xfrm>
              <a:off x="-5004" y="3308528"/>
              <a:ext cx="2176854" cy="2018988"/>
            </a:xfrm>
            <a:custGeom>
              <a:avLst/>
              <a:gdLst/>
              <a:ahLst/>
              <a:cxnLst/>
              <a:rect l="l" t="t" r="r" b="b"/>
              <a:pathLst>
                <a:path w="91657" h="85010" extrusionOk="0">
                  <a:moveTo>
                    <a:pt x="45783" y="1"/>
                  </a:moveTo>
                  <a:cubicBezTo>
                    <a:pt x="25310" y="1"/>
                    <a:pt x="4864" y="924"/>
                    <a:pt x="4864" y="924"/>
                  </a:cubicBezTo>
                  <a:cubicBezTo>
                    <a:pt x="4864" y="924"/>
                    <a:pt x="1" y="20368"/>
                    <a:pt x="19049" y="24186"/>
                  </a:cubicBezTo>
                  <a:cubicBezTo>
                    <a:pt x="22794" y="24936"/>
                    <a:pt x="26963" y="25216"/>
                    <a:pt x="31244" y="25216"/>
                  </a:cubicBezTo>
                  <a:cubicBezTo>
                    <a:pt x="43830" y="25216"/>
                    <a:pt x="57392" y="22797"/>
                    <a:pt x="64057" y="22797"/>
                  </a:cubicBezTo>
                  <a:cubicBezTo>
                    <a:pt x="66654" y="22797"/>
                    <a:pt x="68204" y="23164"/>
                    <a:pt x="68240" y="24186"/>
                  </a:cubicBezTo>
                  <a:cubicBezTo>
                    <a:pt x="68398" y="28719"/>
                    <a:pt x="70568" y="84472"/>
                    <a:pt x="70568" y="84472"/>
                  </a:cubicBezTo>
                  <a:lnTo>
                    <a:pt x="91657" y="85010"/>
                  </a:lnTo>
                  <a:cubicBezTo>
                    <a:pt x="91657" y="85010"/>
                    <a:pt x="91657" y="6089"/>
                    <a:pt x="85403" y="3083"/>
                  </a:cubicBezTo>
                  <a:cubicBezTo>
                    <a:pt x="80358" y="658"/>
                    <a:pt x="63061" y="1"/>
                    <a:pt x="45783" y="1"/>
                  </a:cubicBez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3"/>
            <p:cNvSpPr/>
            <p:nvPr/>
          </p:nvSpPr>
          <p:spPr>
            <a:xfrm>
              <a:off x="845581" y="1967352"/>
              <a:ext cx="375084" cy="468801"/>
            </a:xfrm>
            <a:custGeom>
              <a:avLst/>
              <a:gdLst/>
              <a:ahLst/>
              <a:cxnLst/>
              <a:rect l="l" t="t" r="r" b="b"/>
              <a:pathLst>
                <a:path w="15793" h="19739" extrusionOk="0">
                  <a:moveTo>
                    <a:pt x="1472" y="1"/>
                  </a:moveTo>
                  <a:cubicBezTo>
                    <a:pt x="562" y="1"/>
                    <a:pt x="1" y="70"/>
                    <a:pt x="1" y="70"/>
                  </a:cubicBezTo>
                  <a:lnTo>
                    <a:pt x="3063" y="16897"/>
                  </a:lnTo>
                  <a:lnTo>
                    <a:pt x="15793" y="19739"/>
                  </a:lnTo>
                  <a:lnTo>
                    <a:pt x="15332" y="11123"/>
                  </a:lnTo>
                  <a:cubicBezTo>
                    <a:pt x="13694" y="1038"/>
                    <a:pt x="4986" y="1"/>
                    <a:pt x="1472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3"/>
            <p:cNvSpPr/>
            <p:nvPr/>
          </p:nvSpPr>
          <p:spPr>
            <a:xfrm>
              <a:off x="958126" y="2924466"/>
              <a:ext cx="420613" cy="457306"/>
            </a:xfrm>
            <a:custGeom>
              <a:avLst/>
              <a:gdLst/>
              <a:ahLst/>
              <a:cxnLst/>
              <a:rect l="l" t="t" r="r" b="b"/>
              <a:pathLst>
                <a:path w="17710" h="19255" extrusionOk="0">
                  <a:moveTo>
                    <a:pt x="9385" y="0"/>
                  </a:moveTo>
                  <a:cubicBezTo>
                    <a:pt x="8277" y="0"/>
                    <a:pt x="1222" y="5483"/>
                    <a:pt x="1222" y="5483"/>
                  </a:cubicBezTo>
                  <a:cubicBezTo>
                    <a:pt x="1222" y="5483"/>
                    <a:pt x="1" y="19254"/>
                    <a:pt x="2564" y="19254"/>
                  </a:cubicBezTo>
                  <a:cubicBezTo>
                    <a:pt x="2585" y="19254"/>
                    <a:pt x="2606" y="19253"/>
                    <a:pt x="2628" y="19251"/>
                  </a:cubicBezTo>
                  <a:cubicBezTo>
                    <a:pt x="2628" y="19251"/>
                    <a:pt x="12827" y="16960"/>
                    <a:pt x="13643" y="16070"/>
                  </a:cubicBezTo>
                  <a:cubicBezTo>
                    <a:pt x="14460" y="15182"/>
                    <a:pt x="9615" y="14753"/>
                    <a:pt x="9615" y="14753"/>
                  </a:cubicBezTo>
                  <a:cubicBezTo>
                    <a:pt x="9615" y="14753"/>
                    <a:pt x="14517" y="14558"/>
                    <a:pt x="15333" y="13668"/>
                  </a:cubicBezTo>
                  <a:cubicBezTo>
                    <a:pt x="16150" y="12779"/>
                    <a:pt x="9250" y="11719"/>
                    <a:pt x="9249" y="11719"/>
                  </a:cubicBezTo>
                  <a:lnTo>
                    <a:pt x="9249" y="11719"/>
                  </a:lnTo>
                  <a:cubicBezTo>
                    <a:pt x="9249" y="11719"/>
                    <a:pt x="10832" y="11876"/>
                    <a:pt x="12500" y="11876"/>
                  </a:cubicBezTo>
                  <a:cubicBezTo>
                    <a:pt x="14317" y="11876"/>
                    <a:pt x="16236" y="11689"/>
                    <a:pt x="16321" y="10911"/>
                  </a:cubicBezTo>
                  <a:cubicBezTo>
                    <a:pt x="16485" y="9416"/>
                    <a:pt x="8913" y="8197"/>
                    <a:pt x="8913" y="8197"/>
                  </a:cubicBezTo>
                  <a:lnTo>
                    <a:pt x="8913" y="8197"/>
                  </a:lnTo>
                  <a:cubicBezTo>
                    <a:pt x="8913" y="8197"/>
                    <a:pt x="10469" y="8321"/>
                    <a:pt x="12239" y="8321"/>
                  </a:cubicBezTo>
                  <a:cubicBezTo>
                    <a:pt x="14459" y="8321"/>
                    <a:pt x="17016" y="8126"/>
                    <a:pt x="17264" y="7246"/>
                  </a:cubicBezTo>
                  <a:cubicBezTo>
                    <a:pt x="17709" y="5666"/>
                    <a:pt x="7195" y="4884"/>
                    <a:pt x="7195" y="4884"/>
                  </a:cubicBezTo>
                  <a:cubicBezTo>
                    <a:pt x="9767" y="3110"/>
                    <a:pt x="10139" y="485"/>
                    <a:pt x="9486" y="26"/>
                  </a:cubicBezTo>
                  <a:cubicBezTo>
                    <a:pt x="9462" y="9"/>
                    <a:pt x="9428" y="0"/>
                    <a:pt x="9385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3"/>
            <p:cNvSpPr/>
            <p:nvPr/>
          </p:nvSpPr>
          <p:spPr>
            <a:xfrm>
              <a:off x="-126788" y="2167101"/>
              <a:ext cx="1146389" cy="1238159"/>
            </a:xfrm>
            <a:custGeom>
              <a:avLst/>
              <a:gdLst/>
              <a:ahLst/>
              <a:cxnLst/>
              <a:rect l="l" t="t" r="r" b="b"/>
              <a:pathLst>
                <a:path w="48269" h="52133" extrusionOk="0">
                  <a:moveTo>
                    <a:pt x="10570" y="0"/>
                  </a:moveTo>
                  <a:cubicBezTo>
                    <a:pt x="10570" y="0"/>
                    <a:pt x="4789" y="12066"/>
                    <a:pt x="2309" y="32150"/>
                  </a:cubicBezTo>
                  <a:cubicBezTo>
                    <a:pt x="0" y="50833"/>
                    <a:pt x="16160" y="52133"/>
                    <a:pt x="22355" y="52133"/>
                  </a:cubicBezTo>
                  <a:cubicBezTo>
                    <a:pt x="22798" y="52133"/>
                    <a:pt x="23190" y="52126"/>
                    <a:pt x="23520" y="52119"/>
                  </a:cubicBezTo>
                  <a:cubicBezTo>
                    <a:pt x="28474" y="52008"/>
                    <a:pt x="48268" y="51275"/>
                    <a:pt x="48268" y="51275"/>
                  </a:cubicBezTo>
                  <a:lnTo>
                    <a:pt x="46905" y="37374"/>
                  </a:lnTo>
                  <a:cubicBezTo>
                    <a:pt x="46905" y="37374"/>
                    <a:pt x="45234" y="37430"/>
                    <a:pt x="42461" y="37430"/>
                  </a:cubicBezTo>
                  <a:cubicBezTo>
                    <a:pt x="37776" y="37430"/>
                    <a:pt x="29944" y="37269"/>
                    <a:pt x="21714" y="36402"/>
                  </a:cubicBezTo>
                  <a:cubicBezTo>
                    <a:pt x="15751" y="35775"/>
                    <a:pt x="25823" y="4074"/>
                    <a:pt x="25823" y="4074"/>
                  </a:cubicBezTo>
                  <a:lnTo>
                    <a:pt x="10570" y="0"/>
                  </a:ln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154184" y="3331421"/>
              <a:ext cx="20283" cy="105497"/>
            </a:xfrm>
            <a:custGeom>
              <a:avLst/>
              <a:gdLst/>
              <a:ahLst/>
              <a:cxnLst/>
              <a:rect l="l" t="t" r="r" b="b"/>
              <a:pathLst>
                <a:path w="854" h="4442" extrusionOk="0">
                  <a:moveTo>
                    <a:pt x="718" y="1"/>
                  </a:moveTo>
                  <a:cubicBezTo>
                    <a:pt x="591" y="1"/>
                    <a:pt x="161" y="941"/>
                    <a:pt x="84" y="2189"/>
                  </a:cubicBezTo>
                  <a:cubicBezTo>
                    <a:pt x="0" y="3448"/>
                    <a:pt x="295" y="4441"/>
                    <a:pt x="418" y="4441"/>
                  </a:cubicBezTo>
                  <a:cubicBezTo>
                    <a:pt x="419" y="4441"/>
                    <a:pt x="421" y="4441"/>
                    <a:pt x="422" y="4441"/>
                  </a:cubicBezTo>
                  <a:cubicBezTo>
                    <a:pt x="556" y="4419"/>
                    <a:pt x="470" y="3425"/>
                    <a:pt x="551" y="2220"/>
                  </a:cubicBezTo>
                  <a:cubicBezTo>
                    <a:pt x="623" y="1013"/>
                    <a:pt x="853" y="46"/>
                    <a:pt x="726" y="2"/>
                  </a:cubicBezTo>
                  <a:cubicBezTo>
                    <a:pt x="723" y="1"/>
                    <a:pt x="721" y="1"/>
                    <a:pt x="71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197097" y="3536727"/>
              <a:ext cx="70276" cy="84051"/>
            </a:xfrm>
            <a:custGeom>
              <a:avLst/>
              <a:gdLst/>
              <a:ahLst/>
              <a:cxnLst/>
              <a:rect l="l" t="t" r="r" b="b"/>
              <a:pathLst>
                <a:path w="2959" h="3539" extrusionOk="0">
                  <a:moveTo>
                    <a:pt x="126" y="0"/>
                  </a:moveTo>
                  <a:cubicBezTo>
                    <a:pt x="120" y="0"/>
                    <a:pt x="115" y="1"/>
                    <a:pt x="111" y="3"/>
                  </a:cubicBezTo>
                  <a:cubicBezTo>
                    <a:pt x="0" y="61"/>
                    <a:pt x="392" y="1018"/>
                    <a:pt x="1176" y="2012"/>
                  </a:cubicBezTo>
                  <a:cubicBezTo>
                    <a:pt x="1903" y="2941"/>
                    <a:pt x="2675" y="3538"/>
                    <a:pt x="2843" y="3538"/>
                  </a:cubicBezTo>
                  <a:cubicBezTo>
                    <a:pt x="2855" y="3538"/>
                    <a:pt x="2863" y="3535"/>
                    <a:pt x="2869" y="3529"/>
                  </a:cubicBezTo>
                  <a:cubicBezTo>
                    <a:pt x="2959" y="3431"/>
                    <a:pt x="2294" y="2685"/>
                    <a:pt x="1543" y="1723"/>
                  </a:cubicBezTo>
                  <a:cubicBezTo>
                    <a:pt x="816" y="801"/>
                    <a:pt x="270" y="0"/>
                    <a:pt x="126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350372" y="3681522"/>
              <a:ext cx="101056" cy="41325"/>
            </a:xfrm>
            <a:custGeom>
              <a:avLst/>
              <a:gdLst/>
              <a:ahLst/>
              <a:cxnLst/>
              <a:rect l="l" t="t" r="r" b="b"/>
              <a:pathLst>
                <a:path w="4255" h="1740" extrusionOk="0">
                  <a:moveTo>
                    <a:pt x="123" y="1"/>
                  </a:moveTo>
                  <a:cubicBezTo>
                    <a:pt x="91" y="1"/>
                    <a:pt x="71" y="8"/>
                    <a:pt x="63" y="22"/>
                  </a:cubicBezTo>
                  <a:cubicBezTo>
                    <a:pt x="1" y="133"/>
                    <a:pt x="848" y="712"/>
                    <a:pt x="2013" y="1179"/>
                  </a:cubicBezTo>
                  <a:cubicBezTo>
                    <a:pt x="2938" y="1552"/>
                    <a:pt x="3764" y="1740"/>
                    <a:pt x="4081" y="1740"/>
                  </a:cubicBezTo>
                  <a:cubicBezTo>
                    <a:pt x="4163" y="1740"/>
                    <a:pt x="4212" y="1727"/>
                    <a:pt x="4219" y="1702"/>
                  </a:cubicBezTo>
                  <a:cubicBezTo>
                    <a:pt x="4255" y="1576"/>
                    <a:pt x="3324" y="1202"/>
                    <a:pt x="2186" y="747"/>
                  </a:cubicBezTo>
                  <a:cubicBezTo>
                    <a:pt x="1186" y="348"/>
                    <a:pt x="354" y="1"/>
                    <a:pt x="123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553899" y="3743577"/>
              <a:ext cx="106590" cy="17338"/>
            </a:xfrm>
            <a:custGeom>
              <a:avLst/>
              <a:gdLst/>
              <a:ahLst/>
              <a:cxnLst/>
              <a:rect l="l" t="t" r="r" b="b"/>
              <a:pathLst>
                <a:path w="4488" h="730" extrusionOk="0">
                  <a:moveTo>
                    <a:pt x="552" y="1"/>
                  </a:moveTo>
                  <a:cubicBezTo>
                    <a:pt x="230" y="1"/>
                    <a:pt x="32" y="28"/>
                    <a:pt x="23" y="83"/>
                  </a:cubicBezTo>
                  <a:cubicBezTo>
                    <a:pt x="0" y="211"/>
                    <a:pt x="985" y="441"/>
                    <a:pt x="2219" y="596"/>
                  </a:cubicBezTo>
                  <a:cubicBezTo>
                    <a:pt x="2912" y="684"/>
                    <a:pt x="3535" y="729"/>
                    <a:pt x="3949" y="729"/>
                  </a:cubicBezTo>
                  <a:cubicBezTo>
                    <a:pt x="4274" y="729"/>
                    <a:pt x="4471" y="702"/>
                    <a:pt x="4476" y="645"/>
                  </a:cubicBezTo>
                  <a:cubicBezTo>
                    <a:pt x="4487" y="518"/>
                    <a:pt x="3504" y="287"/>
                    <a:pt x="2280" y="132"/>
                  </a:cubicBezTo>
                  <a:cubicBezTo>
                    <a:pt x="1589" y="46"/>
                    <a:pt x="967" y="1"/>
                    <a:pt x="552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766212" y="3764405"/>
              <a:ext cx="106780" cy="12872"/>
            </a:xfrm>
            <a:custGeom>
              <a:avLst/>
              <a:gdLst/>
              <a:ahLst/>
              <a:cxnLst/>
              <a:rect l="l" t="t" r="r" b="b"/>
              <a:pathLst>
                <a:path w="4496" h="542" extrusionOk="0">
                  <a:moveTo>
                    <a:pt x="1129" y="0"/>
                  </a:moveTo>
                  <a:cubicBezTo>
                    <a:pt x="465" y="0"/>
                    <a:pt x="16" y="48"/>
                    <a:pt x="10" y="134"/>
                  </a:cubicBezTo>
                  <a:cubicBezTo>
                    <a:pt x="0" y="263"/>
                    <a:pt x="996" y="428"/>
                    <a:pt x="2236" y="504"/>
                  </a:cubicBezTo>
                  <a:cubicBezTo>
                    <a:pt x="2645" y="529"/>
                    <a:pt x="3030" y="541"/>
                    <a:pt x="3361" y="541"/>
                  </a:cubicBezTo>
                  <a:cubicBezTo>
                    <a:pt x="4031" y="541"/>
                    <a:pt x="4485" y="493"/>
                    <a:pt x="4489" y="407"/>
                  </a:cubicBezTo>
                  <a:cubicBezTo>
                    <a:pt x="4496" y="278"/>
                    <a:pt x="3500" y="113"/>
                    <a:pt x="2264" y="37"/>
                  </a:cubicBezTo>
                  <a:cubicBezTo>
                    <a:pt x="1850" y="12"/>
                    <a:pt x="1463" y="0"/>
                    <a:pt x="1129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3"/>
            <p:cNvSpPr/>
            <p:nvPr/>
          </p:nvSpPr>
          <p:spPr>
            <a:xfrm>
              <a:off x="979215" y="3773785"/>
              <a:ext cx="106756" cy="11329"/>
            </a:xfrm>
            <a:custGeom>
              <a:avLst/>
              <a:gdLst/>
              <a:ahLst/>
              <a:cxnLst/>
              <a:rect l="l" t="t" r="r" b="b"/>
              <a:pathLst>
                <a:path w="4495" h="477" extrusionOk="0">
                  <a:moveTo>
                    <a:pt x="1834" y="1"/>
                  </a:moveTo>
                  <a:cubicBezTo>
                    <a:pt x="796" y="1"/>
                    <a:pt x="9" y="80"/>
                    <a:pt x="6" y="194"/>
                  </a:cubicBezTo>
                  <a:cubicBezTo>
                    <a:pt x="1" y="323"/>
                    <a:pt x="1003" y="447"/>
                    <a:pt x="2244" y="472"/>
                  </a:cubicBezTo>
                  <a:cubicBezTo>
                    <a:pt x="2390" y="475"/>
                    <a:pt x="2533" y="476"/>
                    <a:pt x="2671" y="476"/>
                  </a:cubicBezTo>
                  <a:cubicBezTo>
                    <a:pt x="3708" y="476"/>
                    <a:pt x="4492" y="398"/>
                    <a:pt x="4493" y="284"/>
                  </a:cubicBezTo>
                  <a:cubicBezTo>
                    <a:pt x="4495" y="154"/>
                    <a:pt x="3492" y="29"/>
                    <a:pt x="2254" y="5"/>
                  </a:cubicBezTo>
                  <a:cubicBezTo>
                    <a:pt x="2111" y="2"/>
                    <a:pt x="1970" y="1"/>
                    <a:pt x="183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3"/>
            <p:cNvSpPr/>
            <p:nvPr/>
          </p:nvSpPr>
          <p:spPr>
            <a:xfrm>
              <a:off x="1192478" y="3773690"/>
              <a:ext cx="106733" cy="11353"/>
            </a:xfrm>
            <a:custGeom>
              <a:avLst/>
              <a:gdLst/>
              <a:ahLst/>
              <a:cxnLst/>
              <a:rect l="l" t="t" r="r" b="b"/>
              <a:pathLst>
                <a:path w="4494" h="478" extrusionOk="0">
                  <a:moveTo>
                    <a:pt x="2688" y="1"/>
                  </a:moveTo>
                  <a:cubicBezTo>
                    <a:pt x="2544" y="1"/>
                    <a:pt x="2394" y="2"/>
                    <a:pt x="2240" y="6"/>
                  </a:cubicBezTo>
                  <a:cubicBezTo>
                    <a:pt x="1003" y="30"/>
                    <a:pt x="0" y="156"/>
                    <a:pt x="2" y="285"/>
                  </a:cubicBezTo>
                  <a:cubicBezTo>
                    <a:pt x="2" y="398"/>
                    <a:pt x="778" y="477"/>
                    <a:pt x="1807" y="477"/>
                  </a:cubicBezTo>
                  <a:cubicBezTo>
                    <a:pt x="1951" y="477"/>
                    <a:pt x="2099" y="476"/>
                    <a:pt x="2250" y="473"/>
                  </a:cubicBezTo>
                  <a:cubicBezTo>
                    <a:pt x="3491" y="447"/>
                    <a:pt x="4494" y="321"/>
                    <a:pt x="4489" y="192"/>
                  </a:cubicBezTo>
                  <a:cubicBezTo>
                    <a:pt x="4485" y="79"/>
                    <a:pt x="3712" y="1"/>
                    <a:pt x="268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3"/>
            <p:cNvSpPr/>
            <p:nvPr/>
          </p:nvSpPr>
          <p:spPr>
            <a:xfrm>
              <a:off x="1405433" y="3764310"/>
              <a:ext cx="106733" cy="12778"/>
            </a:xfrm>
            <a:custGeom>
              <a:avLst/>
              <a:gdLst/>
              <a:ahLst/>
              <a:cxnLst/>
              <a:rect l="l" t="t" r="r" b="b"/>
              <a:pathLst>
                <a:path w="4494" h="538" extrusionOk="0">
                  <a:moveTo>
                    <a:pt x="3368" y="0"/>
                  </a:moveTo>
                  <a:cubicBezTo>
                    <a:pt x="3034" y="0"/>
                    <a:pt x="2645" y="12"/>
                    <a:pt x="2232" y="37"/>
                  </a:cubicBezTo>
                  <a:cubicBezTo>
                    <a:pt x="997" y="110"/>
                    <a:pt x="1" y="275"/>
                    <a:pt x="6" y="404"/>
                  </a:cubicBezTo>
                  <a:cubicBezTo>
                    <a:pt x="10" y="490"/>
                    <a:pt x="464" y="538"/>
                    <a:pt x="1135" y="538"/>
                  </a:cubicBezTo>
                  <a:cubicBezTo>
                    <a:pt x="1466" y="538"/>
                    <a:pt x="1851" y="526"/>
                    <a:pt x="2261" y="502"/>
                  </a:cubicBezTo>
                  <a:cubicBezTo>
                    <a:pt x="3500" y="428"/>
                    <a:pt x="4493" y="262"/>
                    <a:pt x="4487" y="131"/>
                  </a:cubicBezTo>
                  <a:cubicBezTo>
                    <a:pt x="4481" y="47"/>
                    <a:pt x="4032" y="0"/>
                    <a:pt x="3368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1615467" y="3778844"/>
              <a:ext cx="62961" cy="84621"/>
            </a:xfrm>
            <a:custGeom>
              <a:avLst/>
              <a:gdLst/>
              <a:ahLst/>
              <a:cxnLst/>
              <a:rect l="l" t="t" r="r" b="b"/>
              <a:pathLst>
                <a:path w="2651" h="3563" extrusionOk="0">
                  <a:moveTo>
                    <a:pt x="128" y="1"/>
                  </a:moveTo>
                  <a:cubicBezTo>
                    <a:pt x="88" y="1"/>
                    <a:pt x="65" y="9"/>
                    <a:pt x="63" y="25"/>
                  </a:cubicBezTo>
                  <a:cubicBezTo>
                    <a:pt x="1" y="153"/>
                    <a:pt x="925" y="592"/>
                    <a:pt x="1554" y="1588"/>
                  </a:cubicBezTo>
                  <a:cubicBezTo>
                    <a:pt x="2169" y="2565"/>
                    <a:pt x="2347" y="3563"/>
                    <a:pt x="2493" y="3563"/>
                  </a:cubicBezTo>
                  <a:cubicBezTo>
                    <a:pt x="2495" y="3563"/>
                    <a:pt x="2497" y="3563"/>
                    <a:pt x="2499" y="3562"/>
                  </a:cubicBezTo>
                  <a:cubicBezTo>
                    <a:pt x="2604" y="3561"/>
                    <a:pt x="2651" y="2472"/>
                    <a:pt x="1946" y="1335"/>
                  </a:cubicBezTo>
                  <a:cubicBezTo>
                    <a:pt x="1310" y="345"/>
                    <a:pt x="381" y="1"/>
                    <a:pt x="12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1675860" y="3969806"/>
              <a:ext cx="12896" cy="106590"/>
            </a:xfrm>
            <a:custGeom>
              <a:avLst/>
              <a:gdLst/>
              <a:ahLst/>
              <a:cxnLst/>
              <a:rect l="l" t="t" r="r" b="b"/>
              <a:pathLst>
                <a:path w="543" h="4488" extrusionOk="0">
                  <a:moveTo>
                    <a:pt x="202" y="0"/>
                  </a:moveTo>
                  <a:cubicBezTo>
                    <a:pt x="201" y="0"/>
                    <a:pt x="201" y="0"/>
                    <a:pt x="201" y="0"/>
                  </a:cubicBezTo>
                  <a:cubicBezTo>
                    <a:pt x="72" y="5"/>
                    <a:pt x="0" y="1013"/>
                    <a:pt x="38" y="2250"/>
                  </a:cubicBezTo>
                  <a:cubicBezTo>
                    <a:pt x="75" y="3488"/>
                    <a:pt x="212" y="4488"/>
                    <a:pt x="341" y="4488"/>
                  </a:cubicBezTo>
                  <a:cubicBezTo>
                    <a:pt x="341" y="4488"/>
                    <a:pt x="341" y="4488"/>
                    <a:pt x="341" y="4488"/>
                  </a:cubicBezTo>
                  <a:cubicBezTo>
                    <a:pt x="470" y="4483"/>
                    <a:pt x="542" y="3475"/>
                    <a:pt x="505" y="2237"/>
                  </a:cubicBezTo>
                  <a:cubicBezTo>
                    <a:pt x="467" y="1000"/>
                    <a:pt x="330" y="0"/>
                    <a:pt x="202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1682439" y="4182901"/>
              <a:ext cx="12896" cy="106543"/>
            </a:xfrm>
            <a:custGeom>
              <a:avLst/>
              <a:gdLst/>
              <a:ahLst/>
              <a:cxnLst/>
              <a:rect l="l" t="t" r="r" b="b"/>
              <a:pathLst>
                <a:path w="543" h="4486" extrusionOk="0">
                  <a:moveTo>
                    <a:pt x="204" y="0"/>
                  </a:moveTo>
                  <a:cubicBezTo>
                    <a:pt x="204" y="0"/>
                    <a:pt x="203" y="0"/>
                    <a:pt x="203" y="0"/>
                  </a:cubicBezTo>
                  <a:cubicBezTo>
                    <a:pt x="74" y="3"/>
                    <a:pt x="1" y="1011"/>
                    <a:pt x="40" y="2250"/>
                  </a:cubicBezTo>
                  <a:cubicBezTo>
                    <a:pt x="77" y="3487"/>
                    <a:pt x="212" y="4486"/>
                    <a:pt x="341" y="4486"/>
                  </a:cubicBezTo>
                  <a:cubicBezTo>
                    <a:pt x="341" y="4486"/>
                    <a:pt x="342" y="4486"/>
                    <a:pt x="342" y="4486"/>
                  </a:cubicBezTo>
                  <a:cubicBezTo>
                    <a:pt x="471" y="4482"/>
                    <a:pt x="543" y="3475"/>
                    <a:pt x="505" y="2235"/>
                  </a:cubicBezTo>
                  <a:cubicBezTo>
                    <a:pt x="468" y="998"/>
                    <a:pt x="331" y="0"/>
                    <a:pt x="204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1689065" y="4395950"/>
              <a:ext cx="12920" cy="106590"/>
            </a:xfrm>
            <a:custGeom>
              <a:avLst/>
              <a:gdLst/>
              <a:ahLst/>
              <a:cxnLst/>
              <a:rect l="l" t="t" r="r" b="b"/>
              <a:pathLst>
                <a:path w="544" h="4488" extrusionOk="0">
                  <a:moveTo>
                    <a:pt x="202" y="0"/>
                  </a:moveTo>
                  <a:cubicBezTo>
                    <a:pt x="202" y="0"/>
                    <a:pt x="202" y="0"/>
                    <a:pt x="202" y="0"/>
                  </a:cubicBezTo>
                  <a:cubicBezTo>
                    <a:pt x="73" y="5"/>
                    <a:pt x="1" y="1013"/>
                    <a:pt x="39" y="2250"/>
                  </a:cubicBezTo>
                  <a:cubicBezTo>
                    <a:pt x="76" y="3488"/>
                    <a:pt x="213" y="4487"/>
                    <a:pt x="342" y="4487"/>
                  </a:cubicBezTo>
                  <a:cubicBezTo>
                    <a:pt x="342" y="4487"/>
                    <a:pt x="342" y="4487"/>
                    <a:pt x="342" y="4487"/>
                  </a:cubicBezTo>
                  <a:cubicBezTo>
                    <a:pt x="471" y="4482"/>
                    <a:pt x="543" y="3475"/>
                    <a:pt x="506" y="2237"/>
                  </a:cubicBezTo>
                  <a:cubicBezTo>
                    <a:pt x="468" y="1000"/>
                    <a:pt x="331" y="0"/>
                    <a:pt x="202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1695667" y="4609022"/>
              <a:ext cx="12896" cy="106566"/>
            </a:xfrm>
            <a:custGeom>
              <a:avLst/>
              <a:gdLst/>
              <a:ahLst/>
              <a:cxnLst/>
              <a:rect l="l" t="t" r="r" b="b"/>
              <a:pathLst>
                <a:path w="543" h="4487" extrusionOk="0">
                  <a:moveTo>
                    <a:pt x="204" y="1"/>
                  </a:moveTo>
                  <a:cubicBezTo>
                    <a:pt x="203" y="1"/>
                    <a:pt x="203" y="1"/>
                    <a:pt x="203" y="1"/>
                  </a:cubicBezTo>
                  <a:cubicBezTo>
                    <a:pt x="74" y="4"/>
                    <a:pt x="1" y="1013"/>
                    <a:pt x="40" y="2251"/>
                  </a:cubicBezTo>
                  <a:cubicBezTo>
                    <a:pt x="77" y="3486"/>
                    <a:pt x="212" y="4486"/>
                    <a:pt x="341" y="4486"/>
                  </a:cubicBezTo>
                  <a:cubicBezTo>
                    <a:pt x="341" y="4486"/>
                    <a:pt x="342" y="4486"/>
                    <a:pt x="342" y="4486"/>
                  </a:cubicBezTo>
                  <a:cubicBezTo>
                    <a:pt x="471" y="4483"/>
                    <a:pt x="543" y="3476"/>
                    <a:pt x="505" y="2236"/>
                  </a:cubicBezTo>
                  <a:cubicBezTo>
                    <a:pt x="468" y="999"/>
                    <a:pt x="331" y="1"/>
                    <a:pt x="20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1702293" y="4822070"/>
              <a:ext cx="12896" cy="106614"/>
            </a:xfrm>
            <a:custGeom>
              <a:avLst/>
              <a:gdLst/>
              <a:ahLst/>
              <a:cxnLst/>
              <a:rect l="l" t="t" r="r" b="b"/>
              <a:pathLst>
                <a:path w="543" h="4489" extrusionOk="0">
                  <a:moveTo>
                    <a:pt x="202" y="1"/>
                  </a:moveTo>
                  <a:cubicBezTo>
                    <a:pt x="202" y="1"/>
                    <a:pt x="202" y="1"/>
                    <a:pt x="202" y="1"/>
                  </a:cubicBezTo>
                  <a:cubicBezTo>
                    <a:pt x="74" y="6"/>
                    <a:pt x="1" y="1013"/>
                    <a:pt x="38" y="2251"/>
                  </a:cubicBezTo>
                  <a:cubicBezTo>
                    <a:pt x="76" y="3488"/>
                    <a:pt x="213" y="4488"/>
                    <a:pt x="341" y="4488"/>
                  </a:cubicBezTo>
                  <a:cubicBezTo>
                    <a:pt x="342" y="4488"/>
                    <a:pt x="342" y="4488"/>
                    <a:pt x="342" y="4488"/>
                  </a:cubicBezTo>
                  <a:cubicBezTo>
                    <a:pt x="471" y="4483"/>
                    <a:pt x="543" y="3476"/>
                    <a:pt x="505" y="2238"/>
                  </a:cubicBezTo>
                  <a:cubicBezTo>
                    <a:pt x="468" y="1001"/>
                    <a:pt x="331" y="1"/>
                    <a:pt x="202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1708895" y="5035165"/>
              <a:ext cx="12944" cy="106566"/>
            </a:xfrm>
            <a:custGeom>
              <a:avLst/>
              <a:gdLst/>
              <a:ahLst/>
              <a:cxnLst/>
              <a:rect l="l" t="t" r="r" b="b"/>
              <a:pathLst>
                <a:path w="545" h="4487" extrusionOk="0">
                  <a:moveTo>
                    <a:pt x="204" y="1"/>
                  </a:moveTo>
                  <a:cubicBezTo>
                    <a:pt x="204" y="1"/>
                    <a:pt x="203" y="1"/>
                    <a:pt x="203" y="1"/>
                  </a:cubicBezTo>
                  <a:cubicBezTo>
                    <a:pt x="74" y="4"/>
                    <a:pt x="0" y="1011"/>
                    <a:pt x="38" y="2251"/>
                  </a:cubicBezTo>
                  <a:cubicBezTo>
                    <a:pt x="77" y="3486"/>
                    <a:pt x="212" y="4486"/>
                    <a:pt x="341" y="4486"/>
                  </a:cubicBezTo>
                  <a:cubicBezTo>
                    <a:pt x="341" y="4486"/>
                    <a:pt x="341" y="4486"/>
                    <a:pt x="342" y="4486"/>
                  </a:cubicBezTo>
                  <a:cubicBezTo>
                    <a:pt x="471" y="4483"/>
                    <a:pt x="544" y="3476"/>
                    <a:pt x="505" y="2236"/>
                  </a:cubicBezTo>
                  <a:cubicBezTo>
                    <a:pt x="467" y="1000"/>
                    <a:pt x="333" y="1"/>
                    <a:pt x="20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1714832" y="5248214"/>
              <a:ext cx="11424" cy="16079"/>
            </a:xfrm>
            <a:custGeom>
              <a:avLst/>
              <a:gdLst/>
              <a:ahLst/>
              <a:cxnLst/>
              <a:rect l="l" t="t" r="r" b="b"/>
              <a:pathLst>
                <a:path w="481" h="677" extrusionOk="0">
                  <a:moveTo>
                    <a:pt x="237" y="1"/>
                  </a:moveTo>
                  <a:cubicBezTo>
                    <a:pt x="235" y="1"/>
                    <a:pt x="233" y="1"/>
                    <a:pt x="230" y="1"/>
                  </a:cubicBezTo>
                  <a:cubicBezTo>
                    <a:pt x="101" y="4"/>
                    <a:pt x="0" y="159"/>
                    <a:pt x="7" y="345"/>
                  </a:cubicBezTo>
                  <a:cubicBezTo>
                    <a:pt x="15" y="530"/>
                    <a:pt x="119" y="677"/>
                    <a:pt x="246" y="677"/>
                  </a:cubicBezTo>
                  <a:cubicBezTo>
                    <a:pt x="248" y="677"/>
                    <a:pt x="250" y="677"/>
                    <a:pt x="252" y="677"/>
                  </a:cubicBezTo>
                  <a:cubicBezTo>
                    <a:pt x="382" y="674"/>
                    <a:pt x="480" y="518"/>
                    <a:pt x="474" y="331"/>
                  </a:cubicBezTo>
                  <a:cubicBezTo>
                    <a:pt x="469" y="147"/>
                    <a:pt x="363" y="1"/>
                    <a:pt x="237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3"/>
            <p:cNvSpPr/>
            <p:nvPr/>
          </p:nvSpPr>
          <p:spPr>
            <a:xfrm>
              <a:off x="466646" y="1318494"/>
              <a:ext cx="600851" cy="761520"/>
            </a:xfrm>
            <a:custGeom>
              <a:avLst/>
              <a:gdLst/>
              <a:ahLst/>
              <a:cxnLst/>
              <a:rect l="l" t="t" r="r" b="b"/>
              <a:pathLst>
                <a:path w="25299" h="32064" extrusionOk="0">
                  <a:moveTo>
                    <a:pt x="13171" y="0"/>
                  </a:moveTo>
                  <a:cubicBezTo>
                    <a:pt x="7030" y="0"/>
                    <a:pt x="6738" y="2922"/>
                    <a:pt x="6738" y="2922"/>
                  </a:cubicBezTo>
                  <a:lnTo>
                    <a:pt x="6738" y="7986"/>
                  </a:lnTo>
                  <a:cubicBezTo>
                    <a:pt x="6738" y="7986"/>
                    <a:pt x="5074" y="6805"/>
                    <a:pt x="3478" y="6805"/>
                  </a:cubicBezTo>
                  <a:cubicBezTo>
                    <a:pt x="2302" y="6805"/>
                    <a:pt x="1163" y="7446"/>
                    <a:pt x="755" y="9674"/>
                  </a:cubicBezTo>
                  <a:cubicBezTo>
                    <a:pt x="0" y="13782"/>
                    <a:pt x="3976" y="14582"/>
                    <a:pt x="3976" y="14582"/>
                  </a:cubicBezTo>
                  <a:lnTo>
                    <a:pt x="3041" y="26483"/>
                  </a:lnTo>
                  <a:cubicBezTo>
                    <a:pt x="2918" y="28041"/>
                    <a:pt x="3406" y="29629"/>
                    <a:pt x="4525" y="30719"/>
                  </a:cubicBezTo>
                  <a:cubicBezTo>
                    <a:pt x="5538" y="31705"/>
                    <a:pt x="6694" y="32064"/>
                    <a:pt x="7841" y="32064"/>
                  </a:cubicBezTo>
                  <a:cubicBezTo>
                    <a:pt x="9593" y="32064"/>
                    <a:pt x="11324" y="31226"/>
                    <a:pt x="12494" y="30501"/>
                  </a:cubicBezTo>
                  <a:cubicBezTo>
                    <a:pt x="13401" y="29940"/>
                    <a:pt x="13952" y="28947"/>
                    <a:pt x="13950" y="27879"/>
                  </a:cubicBezTo>
                  <a:lnTo>
                    <a:pt x="13950" y="24716"/>
                  </a:lnTo>
                  <a:lnTo>
                    <a:pt x="18245" y="24708"/>
                  </a:lnTo>
                  <a:cubicBezTo>
                    <a:pt x="25299" y="24357"/>
                    <a:pt x="24076" y="2001"/>
                    <a:pt x="24076" y="2001"/>
                  </a:cubicBezTo>
                  <a:cubicBezTo>
                    <a:pt x="24061" y="161"/>
                    <a:pt x="20240" y="159"/>
                    <a:pt x="20240" y="159"/>
                  </a:cubicBezTo>
                  <a:lnTo>
                    <a:pt x="13643" y="6"/>
                  </a:lnTo>
                  <a:cubicBezTo>
                    <a:pt x="13482" y="2"/>
                    <a:pt x="13325" y="0"/>
                    <a:pt x="13171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911816" y="1567759"/>
              <a:ext cx="32039" cy="158151"/>
            </a:xfrm>
            <a:custGeom>
              <a:avLst/>
              <a:gdLst/>
              <a:ahLst/>
              <a:cxnLst/>
              <a:rect l="l" t="t" r="r" b="b"/>
              <a:pathLst>
                <a:path w="1349" h="6659" extrusionOk="0">
                  <a:moveTo>
                    <a:pt x="1054" y="1"/>
                  </a:moveTo>
                  <a:cubicBezTo>
                    <a:pt x="1054" y="1"/>
                    <a:pt x="1054" y="1"/>
                    <a:pt x="1054" y="1"/>
                  </a:cubicBezTo>
                  <a:cubicBezTo>
                    <a:pt x="925" y="3"/>
                    <a:pt x="845" y="1627"/>
                    <a:pt x="876" y="3629"/>
                  </a:cubicBezTo>
                  <a:cubicBezTo>
                    <a:pt x="855" y="4622"/>
                    <a:pt x="1046" y="5582"/>
                    <a:pt x="783" y="6064"/>
                  </a:cubicBezTo>
                  <a:cubicBezTo>
                    <a:pt x="651" y="6307"/>
                    <a:pt x="435" y="6436"/>
                    <a:pt x="283" y="6477"/>
                  </a:cubicBezTo>
                  <a:cubicBezTo>
                    <a:pt x="130" y="6519"/>
                    <a:pt x="27" y="6497"/>
                    <a:pt x="14" y="6529"/>
                  </a:cubicBezTo>
                  <a:cubicBezTo>
                    <a:pt x="1" y="6552"/>
                    <a:pt x="87" y="6647"/>
                    <a:pt x="303" y="6658"/>
                  </a:cubicBezTo>
                  <a:cubicBezTo>
                    <a:pt x="310" y="6658"/>
                    <a:pt x="317" y="6659"/>
                    <a:pt x="325" y="6659"/>
                  </a:cubicBezTo>
                  <a:cubicBezTo>
                    <a:pt x="534" y="6659"/>
                    <a:pt x="838" y="6546"/>
                    <a:pt x="1061" y="6242"/>
                  </a:cubicBezTo>
                  <a:cubicBezTo>
                    <a:pt x="1291" y="5923"/>
                    <a:pt x="1346" y="5471"/>
                    <a:pt x="1348" y="5033"/>
                  </a:cubicBezTo>
                  <a:cubicBezTo>
                    <a:pt x="1346" y="4560"/>
                    <a:pt x="1345" y="4101"/>
                    <a:pt x="1345" y="3621"/>
                  </a:cubicBezTo>
                  <a:cubicBezTo>
                    <a:pt x="1314" y="1621"/>
                    <a:pt x="1183" y="1"/>
                    <a:pt x="1054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>
              <a:off x="818958" y="1571986"/>
              <a:ext cx="12231" cy="38665"/>
            </a:xfrm>
            <a:custGeom>
              <a:avLst/>
              <a:gdLst/>
              <a:ahLst/>
              <a:cxnLst/>
              <a:rect l="l" t="t" r="r" b="b"/>
              <a:pathLst>
                <a:path w="515" h="1628" extrusionOk="0">
                  <a:moveTo>
                    <a:pt x="217" y="1"/>
                  </a:moveTo>
                  <a:cubicBezTo>
                    <a:pt x="216" y="1"/>
                    <a:pt x="215" y="1"/>
                    <a:pt x="214" y="1"/>
                  </a:cubicBezTo>
                  <a:cubicBezTo>
                    <a:pt x="85" y="9"/>
                    <a:pt x="0" y="378"/>
                    <a:pt x="25" y="827"/>
                  </a:cubicBezTo>
                  <a:cubicBezTo>
                    <a:pt x="47" y="1272"/>
                    <a:pt x="169" y="1627"/>
                    <a:pt x="297" y="1627"/>
                  </a:cubicBezTo>
                  <a:cubicBezTo>
                    <a:pt x="298" y="1627"/>
                    <a:pt x="299" y="1627"/>
                    <a:pt x="301" y="1627"/>
                  </a:cubicBezTo>
                  <a:cubicBezTo>
                    <a:pt x="430" y="1621"/>
                    <a:pt x="514" y="1250"/>
                    <a:pt x="490" y="801"/>
                  </a:cubicBezTo>
                  <a:cubicBezTo>
                    <a:pt x="467" y="358"/>
                    <a:pt x="345" y="1"/>
                    <a:pt x="217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3"/>
            <p:cNvSpPr/>
            <p:nvPr/>
          </p:nvSpPr>
          <p:spPr>
            <a:xfrm>
              <a:off x="990163" y="1569327"/>
              <a:ext cx="12231" cy="38617"/>
            </a:xfrm>
            <a:custGeom>
              <a:avLst/>
              <a:gdLst/>
              <a:ahLst/>
              <a:cxnLst/>
              <a:rect l="l" t="t" r="r" b="b"/>
              <a:pathLst>
                <a:path w="515" h="1626" extrusionOk="0">
                  <a:moveTo>
                    <a:pt x="218" y="0"/>
                  </a:moveTo>
                  <a:cubicBezTo>
                    <a:pt x="217" y="0"/>
                    <a:pt x="215" y="0"/>
                    <a:pt x="214" y="0"/>
                  </a:cubicBezTo>
                  <a:cubicBezTo>
                    <a:pt x="85" y="7"/>
                    <a:pt x="0" y="376"/>
                    <a:pt x="23" y="825"/>
                  </a:cubicBezTo>
                  <a:cubicBezTo>
                    <a:pt x="47" y="1270"/>
                    <a:pt x="170" y="1625"/>
                    <a:pt x="297" y="1625"/>
                  </a:cubicBezTo>
                  <a:cubicBezTo>
                    <a:pt x="298" y="1625"/>
                    <a:pt x="300" y="1625"/>
                    <a:pt x="301" y="1625"/>
                  </a:cubicBezTo>
                  <a:cubicBezTo>
                    <a:pt x="430" y="1618"/>
                    <a:pt x="515" y="1248"/>
                    <a:pt x="490" y="800"/>
                  </a:cubicBezTo>
                  <a:cubicBezTo>
                    <a:pt x="468" y="355"/>
                    <a:pt x="345" y="0"/>
                    <a:pt x="218" y="0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535755" y="1528408"/>
              <a:ext cx="77449" cy="105236"/>
            </a:xfrm>
            <a:custGeom>
              <a:avLst/>
              <a:gdLst/>
              <a:ahLst/>
              <a:cxnLst/>
              <a:rect l="l" t="t" r="r" b="b"/>
              <a:pathLst>
                <a:path w="3261" h="4431" extrusionOk="0">
                  <a:moveTo>
                    <a:pt x="413" y="1"/>
                  </a:moveTo>
                  <a:cubicBezTo>
                    <a:pt x="354" y="1"/>
                    <a:pt x="322" y="10"/>
                    <a:pt x="320" y="23"/>
                  </a:cubicBezTo>
                  <a:cubicBezTo>
                    <a:pt x="304" y="82"/>
                    <a:pt x="627" y="183"/>
                    <a:pt x="1084" y="477"/>
                  </a:cubicBezTo>
                  <a:cubicBezTo>
                    <a:pt x="1369" y="659"/>
                    <a:pt x="1708" y="933"/>
                    <a:pt x="2008" y="1307"/>
                  </a:cubicBezTo>
                  <a:lnTo>
                    <a:pt x="2008" y="1307"/>
                  </a:lnTo>
                  <a:cubicBezTo>
                    <a:pt x="1926" y="1274"/>
                    <a:pt x="1839" y="1245"/>
                    <a:pt x="1747" y="1222"/>
                  </a:cubicBezTo>
                  <a:cubicBezTo>
                    <a:pt x="1647" y="1196"/>
                    <a:pt x="1541" y="1183"/>
                    <a:pt x="1434" y="1183"/>
                  </a:cubicBezTo>
                  <a:cubicBezTo>
                    <a:pt x="1186" y="1183"/>
                    <a:pt x="933" y="1254"/>
                    <a:pt x="737" y="1397"/>
                  </a:cubicBezTo>
                  <a:cubicBezTo>
                    <a:pt x="454" y="1593"/>
                    <a:pt x="284" y="1877"/>
                    <a:pt x="193" y="2154"/>
                  </a:cubicBezTo>
                  <a:cubicBezTo>
                    <a:pt x="0" y="2727"/>
                    <a:pt x="193" y="3286"/>
                    <a:pt x="426" y="3617"/>
                  </a:cubicBezTo>
                  <a:cubicBezTo>
                    <a:pt x="875" y="4244"/>
                    <a:pt x="1334" y="4431"/>
                    <a:pt x="1426" y="4431"/>
                  </a:cubicBezTo>
                  <a:cubicBezTo>
                    <a:pt x="1435" y="4431"/>
                    <a:pt x="1440" y="4429"/>
                    <a:pt x="1442" y="4426"/>
                  </a:cubicBezTo>
                  <a:cubicBezTo>
                    <a:pt x="1496" y="4364"/>
                    <a:pt x="1065" y="4086"/>
                    <a:pt x="709" y="3449"/>
                  </a:cubicBezTo>
                  <a:cubicBezTo>
                    <a:pt x="541" y="3132"/>
                    <a:pt x="436" y="2709"/>
                    <a:pt x="599" y="2295"/>
                  </a:cubicBezTo>
                  <a:cubicBezTo>
                    <a:pt x="725" y="1938"/>
                    <a:pt x="1037" y="1646"/>
                    <a:pt x="1423" y="1646"/>
                  </a:cubicBezTo>
                  <a:cubicBezTo>
                    <a:pt x="1493" y="1646"/>
                    <a:pt x="1565" y="1655"/>
                    <a:pt x="1639" y="1676"/>
                  </a:cubicBezTo>
                  <a:cubicBezTo>
                    <a:pt x="1960" y="1754"/>
                    <a:pt x="2265" y="1962"/>
                    <a:pt x="2549" y="2161"/>
                  </a:cubicBezTo>
                  <a:lnTo>
                    <a:pt x="3261" y="2657"/>
                  </a:lnTo>
                  <a:lnTo>
                    <a:pt x="2887" y="1885"/>
                  </a:lnTo>
                  <a:cubicBezTo>
                    <a:pt x="2458" y="997"/>
                    <a:pt x="1749" y="466"/>
                    <a:pt x="1221" y="227"/>
                  </a:cubicBezTo>
                  <a:cubicBezTo>
                    <a:pt x="843" y="54"/>
                    <a:pt x="553" y="1"/>
                    <a:pt x="413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>
              <a:off x="844203" y="1781591"/>
              <a:ext cx="61892" cy="15390"/>
            </a:xfrm>
            <a:custGeom>
              <a:avLst/>
              <a:gdLst/>
              <a:ahLst/>
              <a:cxnLst/>
              <a:rect l="l" t="t" r="r" b="b"/>
              <a:pathLst>
                <a:path w="2606" h="648" extrusionOk="0">
                  <a:moveTo>
                    <a:pt x="201" y="0"/>
                  </a:moveTo>
                  <a:cubicBezTo>
                    <a:pt x="124" y="0"/>
                    <a:pt x="74" y="13"/>
                    <a:pt x="59" y="45"/>
                  </a:cubicBezTo>
                  <a:cubicBezTo>
                    <a:pt x="0" y="156"/>
                    <a:pt x="514" y="525"/>
                    <a:pt x="1266" y="621"/>
                  </a:cubicBezTo>
                  <a:cubicBezTo>
                    <a:pt x="1401" y="640"/>
                    <a:pt x="1530" y="648"/>
                    <a:pt x="1652" y="648"/>
                  </a:cubicBezTo>
                  <a:cubicBezTo>
                    <a:pt x="2211" y="648"/>
                    <a:pt x="2606" y="480"/>
                    <a:pt x="2582" y="379"/>
                  </a:cubicBezTo>
                  <a:cubicBezTo>
                    <a:pt x="2559" y="247"/>
                    <a:pt x="1996" y="250"/>
                    <a:pt x="1328" y="159"/>
                  </a:cubicBezTo>
                  <a:cubicBezTo>
                    <a:pt x="838" y="97"/>
                    <a:pt x="415" y="0"/>
                    <a:pt x="201" y="0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3"/>
            <p:cNvSpPr/>
            <p:nvPr/>
          </p:nvSpPr>
          <p:spPr>
            <a:xfrm>
              <a:off x="599544" y="1291682"/>
              <a:ext cx="465856" cy="178196"/>
            </a:xfrm>
            <a:custGeom>
              <a:avLst/>
              <a:gdLst/>
              <a:ahLst/>
              <a:cxnLst/>
              <a:rect l="l" t="t" r="r" b="b"/>
              <a:pathLst>
                <a:path w="19615" h="7503" extrusionOk="0">
                  <a:moveTo>
                    <a:pt x="9008" y="1"/>
                  </a:moveTo>
                  <a:cubicBezTo>
                    <a:pt x="7544" y="1"/>
                    <a:pt x="6074" y="126"/>
                    <a:pt x="4688" y="581"/>
                  </a:cubicBezTo>
                  <a:cubicBezTo>
                    <a:pt x="3077" y="1112"/>
                    <a:pt x="1574" y="2129"/>
                    <a:pt x="743" y="3607"/>
                  </a:cubicBezTo>
                  <a:cubicBezTo>
                    <a:pt x="157" y="4652"/>
                    <a:pt x="0" y="6123"/>
                    <a:pt x="887" y="6928"/>
                  </a:cubicBezTo>
                  <a:cubicBezTo>
                    <a:pt x="1381" y="7378"/>
                    <a:pt x="2062" y="7502"/>
                    <a:pt x="2745" y="7502"/>
                  </a:cubicBezTo>
                  <a:cubicBezTo>
                    <a:pt x="2964" y="7502"/>
                    <a:pt x="3184" y="7489"/>
                    <a:pt x="3398" y="7470"/>
                  </a:cubicBezTo>
                  <a:cubicBezTo>
                    <a:pt x="6230" y="7215"/>
                    <a:pt x="8948" y="6246"/>
                    <a:pt x="11298" y="4649"/>
                  </a:cubicBezTo>
                  <a:lnTo>
                    <a:pt x="11298" y="4649"/>
                  </a:lnTo>
                  <a:cubicBezTo>
                    <a:pt x="10691" y="5174"/>
                    <a:pt x="11070" y="6268"/>
                    <a:pt x="11788" y="6626"/>
                  </a:cubicBezTo>
                  <a:cubicBezTo>
                    <a:pt x="12117" y="6789"/>
                    <a:pt x="12474" y="6848"/>
                    <a:pt x="12841" y="6848"/>
                  </a:cubicBezTo>
                  <a:cubicBezTo>
                    <a:pt x="13276" y="6848"/>
                    <a:pt x="13724" y="6766"/>
                    <a:pt x="14151" y="6682"/>
                  </a:cubicBezTo>
                  <a:cubicBezTo>
                    <a:pt x="15196" y="6474"/>
                    <a:pt x="16257" y="6260"/>
                    <a:pt x="17198" y="5762"/>
                  </a:cubicBezTo>
                  <a:cubicBezTo>
                    <a:pt x="18140" y="5266"/>
                    <a:pt x="18963" y="4436"/>
                    <a:pt x="19196" y="3398"/>
                  </a:cubicBezTo>
                  <a:lnTo>
                    <a:pt x="19404" y="3950"/>
                  </a:lnTo>
                  <a:cubicBezTo>
                    <a:pt x="19615" y="3079"/>
                    <a:pt x="19112" y="2160"/>
                    <a:pt x="18393" y="1626"/>
                  </a:cubicBezTo>
                  <a:cubicBezTo>
                    <a:pt x="17675" y="1094"/>
                    <a:pt x="16777" y="873"/>
                    <a:pt x="15900" y="697"/>
                  </a:cubicBezTo>
                  <a:cubicBezTo>
                    <a:pt x="13862" y="289"/>
                    <a:pt x="11795" y="59"/>
                    <a:pt x="9718" y="10"/>
                  </a:cubicBezTo>
                  <a:cubicBezTo>
                    <a:pt x="9481" y="4"/>
                    <a:pt x="9245" y="1"/>
                    <a:pt x="9008" y="1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92294" y="2093504"/>
              <a:ext cx="394630" cy="1004981"/>
            </a:xfrm>
            <a:custGeom>
              <a:avLst/>
              <a:gdLst/>
              <a:ahLst/>
              <a:cxnLst/>
              <a:rect l="l" t="t" r="r" b="b"/>
              <a:pathLst>
                <a:path w="16616" h="42315" extrusionOk="0">
                  <a:moveTo>
                    <a:pt x="8745" y="0"/>
                  </a:moveTo>
                  <a:cubicBezTo>
                    <a:pt x="8118" y="0"/>
                    <a:pt x="7490" y="68"/>
                    <a:pt x="6872" y="202"/>
                  </a:cubicBezTo>
                  <a:cubicBezTo>
                    <a:pt x="4284" y="794"/>
                    <a:pt x="2563" y="2185"/>
                    <a:pt x="1510" y="3153"/>
                  </a:cubicBezTo>
                  <a:cubicBezTo>
                    <a:pt x="1101" y="3535"/>
                    <a:pt x="718" y="3940"/>
                    <a:pt x="360" y="4368"/>
                  </a:cubicBezTo>
                  <a:cubicBezTo>
                    <a:pt x="117" y="4665"/>
                    <a:pt x="1" y="4828"/>
                    <a:pt x="12" y="4837"/>
                  </a:cubicBezTo>
                  <a:cubicBezTo>
                    <a:pt x="13" y="4837"/>
                    <a:pt x="14" y="4838"/>
                    <a:pt x="16" y="4838"/>
                  </a:cubicBezTo>
                  <a:cubicBezTo>
                    <a:pt x="71" y="4838"/>
                    <a:pt x="574" y="4216"/>
                    <a:pt x="1631" y="3289"/>
                  </a:cubicBezTo>
                  <a:cubicBezTo>
                    <a:pt x="2708" y="2373"/>
                    <a:pt x="4433" y="1053"/>
                    <a:pt x="6941" y="526"/>
                  </a:cubicBezTo>
                  <a:cubicBezTo>
                    <a:pt x="7474" y="418"/>
                    <a:pt x="8042" y="358"/>
                    <a:pt x="8630" y="358"/>
                  </a:cubicBezTo>
                  <a:cubicBezTo>
                    <a:pt x="9409" y="358"/>
                    <a:pt x="10223" y="464"/>
                    <a:pt x="11036" y="707"/>
                  </a:cubicBezTo>
                  <a:cubicBezTo>
                    <a:pt x="12455" y="1120"/>
                    <a:pt x="13866" y="2013"/>
                    <a:pt x="14767" y="3416"/>
                  </a:cubicBezTo>
                  <a:cubicBezTo>
                    <a:pt x="15696" y="4797"/>
                    <a:pt x="16090" y="6577"/>
                    <a:pt x="16114" y="8404"/>
                  </a:cubicBezTo>
                  <a:cubicBezTo>
                    <a:pt x="16150" y="10241"/>
                    <a:pt x="15876" y="12144"/>
                    <a:pt x="15549" y="14085"/>
                  </a:cubicBezTo>
                  <a:cubicBezTo>
                    <a:pt x="14284" y="21848"/>
                    <a:pt x="13139" y="28874"/>
                    <a:pt x="12298" y="34029"/>
                  </a:cubicBezTo>
                  <a:cubicBezTo>
                    <a:pt x="11911" y="36542"/>
                    <a:pt x="11594" y="38597"/>
                    <a:pt x="11366" y="40084"/>
                  </a:cubicBezTo>
                  <a:cubicBezTo>
                    <a:pt x="11271" y="40760"/>
                    <a:pt x="11194" y="41307"/>
                    <a:pt x="11136" y="41733"/>
                  </a:cubicBezTo>
                  <a:cubicBezTo>
                    <a:pt x="11088" y="42112"/>
                    <a:pt x="11070" y="42311"/>
                    <a:pt x="11087" y="42315"/>
                  </a:cubicBezTo>
                  <a:cubicBezTo>
                    <a:pt x="11087" y="42315"/>
                    <a:pt x="11087" y="42315"/>
                    <a:pt x="11087" y="42315"/>
                  </a:cubicBezTo>
                  <a:cubicBezTo>
                    <a:pt x="11103" y="42315"/>
                    <a:pt x="11151" y="42120"/>
                    <a:pt x="11229" y="41748"/>
                  </a:cubicBezTo>
                  <a:cubicBezTo>
                    <a:pt x="11310" y="41327"/>
                    <a:pt x="11415" y="40783"/>
                    <a:pt x="11545" y="40112"/>
                  </a:cubicBezTo>
                  <a:cubicBezTo>
                    <a:pt x="11810" y="38631"/>
                    <a:pt x="12176" y="36587"/>
                    <a:pt x="12625" y="34083"/>
                  </a:cubicBezTo>
                  <a:cubicBezTo>
                    <a:pt x="13500" y="28933"/>
                    <a:pt x="14694" y="21915"/>
                    <a:pt x="16011" y="14162"/>
                  </a:cubicBezTo>
                  <a:cubicBezTo>
                    <a:pt x="16340" y="12216"/>
                    <a:pt x="16616" y="10284"/>
                    <a:pt x="16572" y="8395"/>
                  </a:cubicBezTo>
                  <a:cubicBezTo>
                    <a:pt x="16541" y="6517"/>
                    <a:pt x="16126" y="4642"/>
                    <a:pt x="15125" y="3176"/>
                  </a:cubicBezTo>
                  <a:cubicBezTo>
                    <a:pt x="14155" y="1688"/>
                    <a:pt x="12635" y="749"/>
                    <a:pt x="11145" y="335"/>
                  </a:cubicBezTo>
                  <a:cubicBezTo>
                    <a:pt x="10362" y="112"/>
                    <a:pt x="9554" y="0"/>
                    <a:pt x="8745" y="0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369062" y="3023972"/>
              <a:ext cx="577457" cy="30970"/>
            </a:xfrm>
            <a:custGeom>
              <a:avLst/>
              <a:gdLst/>
              <a:ahLst/>
              <a:cxnLst/>
              <a:rect l="l" t="t" r="r" b="b"/>
              <a:pathLst>
                <a:path w="24314" h="1304" extrusionOk="0">
                  <a:moveTo>
                    <a:pt x="23501" y="0"/>
                  </a:moveTo>
                  <a:cubicBezTo>
                    <a:pt x="21748" y="0"/>
                    <a:pt x="17325" y="160"/>
                    <a:pt x="12146" y="419"/>
                  </a:cubicBezTo>
                  <a:cubicBezTo>
                    <a:pt x="5435" y="754"/>
                    <a:pt x="1" y="1131"/>
                    <a:pt x="7" y="1260"/>
                  </a:cubicBezTo>
                  <a:cubicBezTo>
                    <a:pt x="9" y="1290"/>
                    <a:pt x="294" y="1304"/>
                    <a:pt x="814" y="1304"/>
                  </a:cubicBezTo>
                  <a:cubicBezTo>
                    <a:pt x="2569" y="1304"/>
                    <a:pt x="6993" y="1144"/>
                    <a:pt x="12169" y="886"/>
                  </a:cubicBezTo>
                  <a:cubicBezTo>
                    <a:pt x="18879" y="550"/>
                    <a:pt x="24313" y="173"/>
                    <a:pt x="24307" y="44"/>
                  </a:cubicBezTo>
                  <a:cubicBezTo>
                    <a:pt x="24305" y="14"/>
                    <a:pt x="24020" y="0"/>
                    <a:pt x="23501" y="0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3"/>
            <p:cNvSpPr/>
            <p:nvPr/>
          </p:nvSpPr>
          <p:spPr>
            <a:xfrm>
              <a:off x="981946" y="2203151"/>
              <a:ext cx="20259" cy="522714"/>
            </a:xfrm>
            <a:custGeom>
              <a:avLst/>
              <a:gdLst/>
              <a:ahLst/>
              <a:cxnLst/>
              <a:rect l="l" t="t" r="r" b="b"/>
              <a:pathLst>
                <a:path w="853" h="22009" extrusionOk="0">
                  <a:moveTo>
                    <a:pt x="723" y="1"/>
                  </a:moveTo>
                  <a:cubicBezTo>
                    <a:pt x="594" y="1"/>
                    <a:pt x="356" y="4924"/>
                    <a:pt x="193" y="10998"/>
                  </a:cubicBezTo>
                  <a:cubicBezTo>
                    <a:pt x="28" y="17076"/>
                    <a:pt x="0" y="22004"/>
                    <a:pt x="129" y="22009"/>
                  </a:cubicBezTo>
                  <a:cubicBezTo>
                    <a:pt x="129" y="22009"/>
                    <a:pt x="129" y="22009"/>
                    <a:pt x="129" y="22009"/>
                  </a:cubicBezTo>
                  <a:cubicBezTo>
                    <a:pt x="258" y="22009"/>
                    <a:pt x="497" y="17089"/>
                    <a:pt x="660" y="11011"/>
                  </a:cubicBezTo>
                  <a:cubicBezTo>
                    <a:pt x="825" y="4934"/>
                    <a:pt x="853" y="6"/>
                    <a:pt x="724" y="1"/>
                  </a:cubicBezTo>
                  <a:cubicBezTo>
                    <a:pt x="723" y="1"/>
                    <a:pt x="723" y="1"/>
                    <a:pt x="723" y="1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512837" y="1959230"/>
              <a:ext cx="315970" cy="162616"/>
            </a:xfrm>
            <a:custGeom>
              <a:avLst/>
              <a:gdLst/>
              <a:ahLst/>
              <a:cxnLst/>
              <a:rect l="l" t="t" r="r" b="b"/>
              <a:pathLst>
                <a:path w="13304" h="6847" extrusionOk="0">
                  <a:moveTo>
                    <a:pt x="12868" y="1"/>
                  </a:moveTo>
                  <a:cubicBezTo>
                    <a:pt x="12868" y="1"/>
                    <a:pt x="12868" y="1"/>
                    <a:pt x="12867" y="1"/>
                  </a:cubicBezTo>
                  <a:cubicBezTo>
                    <a:pt x="12763" y="4"/>
                    <a:pt x="13303" y="1147"/>
                    <a:pt x="12683" y="2845"/>
                  </a:cubicBezTo>
                  <a:cubicBezTo>
                    <a:pt x="12379" y="3670"/>
                    <a:pt x="11773" y="4583"/>
                    <a:pt x="10823" y="5256"/>
                  </a:cubicBezTo>
                  <a:cubicBezTo>
                    <a:pt x="9879" y="5927"/>
                    <a:pt x="8610" y="6343"/>
                    <a:pt x="7260" y="6377"/>
                  </a:cubicBezTo>
                  <a:cubicBezTo>
                    <a:pt x="7194" y="6379"/>
                    <a:pt x="7129" y="6380"/>
                    <a:pt x="7064" y="6380"/>
                  </a:cubicBezTo>
                  <a:cubicBezTo>
                    <a:pt x="5783" y="6380"/>
                    <a:pt x="4568" y="6062"/>
                    <a:pt x="3597" y="5520"/>
                  </a:cubicBezTo>
                  <a:cubicBezTo>
                    <a:pt x="2683" y="5017"/>
                    <a:pt x="1891" y="4317"/>
                    <a:pt x="1279" y="3471"/>
                  </a:cubicBezTo>
                  <a:cubicBezTo>
                    <a:pt x="243" y="2024"/>
                    <a:pt x="119" y="854"/>
                    <a:pt x="29" y="854"/>
                  </a:cubicBezTo>
                  <a:cubicBezTo>
                    <a:pt x="28" y="854"/>
                    <a:pt x="27" y="855"/>
                    <a:pt x="26" y="855"/>
                  </a:cubicBezTo>
                  <a:cubicBezTo>
                    <a:pt x="0" y="858"/>
                    <a:pt x="2" y="1146"/>
                    <a:pt x="118" y="1652"/>
                  </a:cubicBezTo>
                  <a:cubicBezTo>
                    <a:pt x="238" y="2155"/>
                    <a:pt x="493" y="2876"/>
                    <a:pt x="1008" y="3659"/>
                  </a:cubicBezTo>
                  <a:cubicBezTo>
                    <a:pt x="1514" y="4441"/>
                    <a:pt x="2304" y="5272"/>
                    <a:pt x="3387" y="5896"/>
                  </a:cubicBezTo>
                  <a:cubicBezTo>
                    <a:pt x="4413" y="6495"/>
                    <a:pt x="5711" y="6847"/>
                    <a:pt x="7075" y="6847"/>
                  </a:cubicBezTo>
                  <a:cubicBezTo>
                    <a:pt x="7141" y="6847"/>
                    <a:pt x="7207" y="6846"/>
                    <a:pt x="7273" y="6844"/>
                  </a:cubicBezTo>
                  <a:cubicBezTo>
                    <a:pt x="8707" y="6808"/>
                    <a:pt x="10067" y="6353"/>
                    <a:pt x="11076" y="5605"/>
                  </a:cubicBezTo>
                  <a:cubicBezTo>
                    <a:pt x="12093" y="4855"/>
                    <a:pt x="12712" y="3850"/>
                    <a:pt x="12995" y="2955"/>
                  </a:cubicBezTo>
                  <a:cubicBezTo>
                    <a:pt x="13287" y="2052"/>
                    <a:pt x="13251" y="1265"/>
                    <a:pt x="13148" y="757"/>
                  </a:cubicBezTo>
                  <a:cubicBezTo>
                    <a:pt x="13037" y="252"/>
                    <a:pt x="12891" y="1"/>
                    <a:pt x="12868" y="1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-315020" y="2054438"/>
              <a:ext cx="1068988" cy="1959280"/>
            </a:xfrm>
            <a:custGeom>
              <a:avLst/>
              <a:gdLst/>
              <a:ahLst/>
              <a:cxnLst/>
              <a:rect l="l" t="t" r="r" b="b"/>
              <a:pathLst>
                <a:path w="45010" h="82496" extrusionOk="0">
                  <a:moveTo>
                    <a:pt x="7583" y="1"/>
                  </a:moveTo>
                  <a:lnTo>
                    <a:pt x="0" y="299"/>
                  </a:lnTo>
                  <a:lnTo>
                    <a:pt x="5596" y="42760"/>
                  </a:lnTo>
                  <a:lnTo>
                    <a:pt x="10833" y="82496"/>
                  </a:lnTo>
                  <a:lnTo>
                    <a:pt x="45009" y="81694"/>
                  </a:lnTo>
                  <a:lnTo>
                    <a:pt x="41378" y="51425"/>
                  </a:lnTo>
                  <a:lnTo>
                    <a:pt x="13315" y="53956"/>
                  </a:lnTo>
                  <a:lnTo>
                    <a:pt x="7583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34822" y="4614104"/>
              <a:ext cx="1216713" cy="38974"/>
            </a:xfrm>
            <a:custGeom>
              <a:avLst/>
              <a:gdLst/>
              <a:ahLst/>
              <a:cxnLst/>
              <a:rect l="l" t="t" r="r" b="b"/>
              <a:pathLst>
                <a:path w="51230" h="1641" extrusionOk="0">
                  <a:moveTo>
                    <a:pt x="51230" y="1"/>
                  </a:moveTo>
                  <a:lnTo>
                    <a:pt x="1" y="105"/>
                  </a:lnTo>
                  <a:lnTo>
                    <a:pt x="1" y="1640"/>
                  </a:lnTo>
                  <a:lnTo>
                    <a:pt x="51230" y="1159"/>
                  </a:lnTo>
                  <a:lnTo>
                    <a:pt x="51230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1189059" y="2943631"/>
              <a:ext cx="1828531" cy="119747"/>
            </a:xfrm>
            <a:custGeom>
              <a:avLst/>
              <a:gdLst/>
              <a:ahLst/>
              <a:cxnLst/>
              <a:rect l="l" t="t" r="r" b="b"/>
              <a:pathLst>
                <a:path w="189191" h="5042" extrusionOk="0">
                  <a:moveTo>
                    <a:pt x="1571" y="1"/>
                  </a:moveTo>
                  <a:lnTo>
                    <a:pt x="0" y="5042"/>
                  </a:lnTo>
                  <a:lnTo>
                    <a:pt x="189191" y="5042"/>
                  </a:lnTo>
                  <a:lnTo>
                    <a:pt x="189191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1671526" y="3054869"/>
              <a:ext cx="131242" cy="2362745"/>
            </a:xfrm>
            <a:custGeom>
              <a:avLst/>
              <a:gdLst/>
              <a:ahLst/>
              <a:cxnLst/>
              <a:rect l="l" t="t" r="r" b="b"/>
              <a:pathLst>
                <a:path w="5526" h="99484" extrusionOk="0">
                  <a:moveTo>
                    <a:pt x="0" y="1"/>
                  </a:moveTo>
                  <a:lnTo>
                    <a:pt x="2554" y="99483"/>
                  </a:lnTo>
                  <a:lnTo>
                    <a:pt x="4899" y="98899"/>
                  </a:lnTo>
                  <a:lnTo>
                    <a:pt x="5526" y="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1719332" y="2999678"/>
              <a:ext cx="131242" cy="2362721"/>
            </a:xfrm>
            <a:custGeom>
              <a:avLst/>
              <a:gdLst/>
              <a:ahLst/>
              <a:cxnLst/>
              <a:rect l="l" t="t" r="r" b="b"/>
              <a:pathLst>
                <a:path w="5526" h="99483" extrusionOk="0">
                  <a:moveTo>
                    <a:pt x="0" y="0"/>
                  </a:moveTo>
                  <a:lnTo>
                    <a:pt x="2554" y="99483"/>
                  </a:lnTo>
                  <a:lnTo>
                    <a:pt x="4899" y="98898"/>
                  </a:lnTo>
                  <a:lnTo>
                    <a:pt x="5526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6" name="Google Shape;1126;p33"/>
            <p:cNvGrpSpPr/>
            <p:nvPr/>
          </p:nvGrpSpPr>
          <p:grpSpPr>
            <a:xfrm>
              <a:off x="2383215" y="2999822"/>
              <a:ext cx="179051" cy="2417940"/>
              <a:chOff x="2329338" y="2472150"/>
              <a:chExt cx="188475" cy="2545200"/>
            </a:xfrm>
          </p:grpSpPr>
          <p:sp>
            <p:nvSpPr>
              <p:cNvPr id="1127" name="Google Shape;1127;p33"/>
              <p:cNvSpPr/>
              <p:nvPr/>
            </p:nvSpPr>
            <p:spPr>
              <a:xfrm>
                <a:off x="2329338" y="2530250"/>
                <a:ext cx="138150" cy="2487100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99484" extrusionOk="0">
                    <a:moveTo>
                      <a:pt x="0" y="1"/>
                    </a:moveTo>
                    <a:lnTo>
                      <a:pt x="2554" y="99483"/>
                    </a:lnTo>
                    <a:lnTo>
                      <a:pt x="4899" y="98899"/>
                    </a:lnTo>
                    <a:lnTo>
                      <a:pt x="5526" y="12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39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3"/>
              <p:cNvSpPr/>
              <p:nvPr/>
            </p:nvSpPr>
            <p:spPr>
              <a:xfrm>
                <a:off x="2379663" y="2472150"/>
                <a:ext cx="138150" cy="2487075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99483" extrusionOk="0">
                    <a:moveTo>
                      <a:pt x="0" y="0"/>
                    </a:moveTo>
                    <a:lnTo>
                      <a:pt x="2554" y="99483"/>
                    </a:lnTo>
                    <a:lnTo>
                      <a:pt x="4899" y="98898"/>
                    </a:lnTo>
                    <a:lnTo>
                      <a:pt x="5526" y="1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39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9" name="Google Shape;1129;p33"/>
          <p:cNvGrpSpPr/>
          <p:nvPr/>
        </p:nvGrpSpPr>
        <p:grpSpPr>
          <a:xfrm>
            <a:off x="6677125" y="1139850"/>
            <a:ext cx="2505332" cy="4281101"/>
            <a:chOff x="6677125" y="1139850"/>
            <a:chExt cx="2505332" cy="4281101"/>
          </a:xfrm>
        </p:grpSpPr>
        <p:sp>
          <p:nvSpPr>
            <p:cNvPr id="1130" name="Google Shape;1130;p33"/>
            <p:cNvSpPr/>
            <p:nvPr/>
          </p:nvSpPr>
          <p:spPr>
            <a:xfrm>
              <a:off x="6912859" y="2601028"/>
              <a:ext cx="1241018" cy="170860"/>
            </a:xfrm>
            <a:custGeom>
              <a:avLst/>
              <a:gdLst/>
              <a:ahLst/>
              <a:cxnLst/>
              <a:rect l="l" t="t" r="r" b="b"/>
              <a:pathLst>
                <a:path w="51548" h="7097" extrusionOk="0">
                  <a:moveTo>
                    <a:pt x="19042" y="0"/>
                  </a:moveTo>
                  <a:lnTo>
                    <a:pt x="19042" y="6155"/>
                  </a:lnTo>
                  <a:lnTo>
                    <a:pt x="1" y="6155"/>
                  </a:lnTo>
                  <a:lnTo>
                    <a:pt x="1" y="7097"/>
                  </a:lnTo>
                  <a:lnTo>
                    <a:pt x="51548" y="7097"/>
                  </a:lnTo>
                  <a:lnTo>
                    <a:pt x="51548" y="5386"/>
                  </a:lnTo>
                  <a:lnTo>
                    <a:pt x="33452" y="5577"/>
                  </a:lnTo>
                  <a:lnTo>
                    <a:pt x="32699" y="0"/>
                  </a:lnTo>
                  <a:close/>
                </a:path>
              </a:pathLst>
            </a:custGeom>
            <a:solidFill>
              <a:srgbClr val="5B58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6929952" y="1808051"/>
              <a:ext cx="1206398" cy="661099"/>
            </a:xfrm>
            <a:custGeom>
              <a:avLst/>
              <a:gdLst/>
              <a:ahLst/>
              <a:cxnLst/>
              <a:rect l="l" t="t" r="r" b="b"/>
              <a:pathLst>
                <a:path w="50110" h="27460" extrusionOk="0">
                  <a:moveTo>
                    <a:pt x="1" y="1"/>
                  </a:moveTo>
                  <a:lnTo>
                    <a:pt x="1" y="27459"/>
                  </a:lnTo>
                  <a:lnTo>
                    <a:pt x="50110" y="27459"/>
                  </a:lnTo>
                  <a:lnTo>
                    <a:pt x="50110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6974970" y="1907164"/>
              <a:ext cx="1034912" cy="36859"/>
            </a:xfrm>
            <a:custGeom>
              <a:avLst/>
              <a:gdLst/>
              <a:ahLst/>
              <a:cxnLst/>
              <a:rect l="l" t="t" r="r" b="b"/>
              <a:pathLst>
                <a:path w="42987" h="1531" extrusionOk="0">
                  <a:moveTo>
                    <a:pt x="42555" y="0"/>
                  </a:moveTo>
                  <a:lnTo>
                    <a:pt x="1" y="364"/>
                  </a:lnTo>
                  <a:lnTo>
                    <a:pt x="1" y="1530"/>
                  </a:lnTo>
                  <a:lnTo>
                    <a:pt x="42987" y="1530"/>
                  </a:lnTo>
                  <a:lnTo>
                    <a:pt x="42555" y="0"/>
                  </a:lnTo>
                  <a:close/>
                </a:path>
              </a:pathLst>
            </a:custGeom>
            <a:solidFill>
              <a:srgbClr val="D1D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6795329" y="1684141"/>
              <a:ext cx="1432655" cy="916896"/>
            </a:xfrm>
            <a:custGeom>
              <a:avLst/>
              <a:gdLst/>
              <a:ahLst/>
              <a:cxnLst/>
              <a:rect l="l" t="t" r="r" b="b"/>
              <a:pathLst>
                <a:path w="59508" h="38085" extrusionOk="0">
                  <a:moveTo>
                    <a:pt x="0" y="1"/>
                  </a:moveTo>
                  <a:lnTo>
                    <a:pt x="0" y="38085"/>
                  </a:lnTo>
                  <a:lnTo>
                    <a:pt x="59508" y="38085"/>
                  </a:lnTo>
                  <a:lnTo>
                    <a:pt x="59508" y="1"/>
                  </a:lnTo>
                  <a:close/>
                </a:path>
              </a:pathLst>
            </a:custGeom>
            <a:solidFill>
              <a:srgbClr val="5B58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6836014" y="1734986"/>
              <a:ext cx="1351282" cy="815252"/>
            </a:xfrm>
            <a:custGeom>
              <a:avLst/>
              <a:gdLst/>
              <a:ahLst/>
              <a:cxnLst/>
              <a:rect l="l" t="t" r="r" b="b"/>
              <a:pathLst>
                <a:path w="56128" h="33863" extrusionOk="0">
                  <a:moveTo>
                    <a:pt x="0" y="0"/>
                  </a:moveTo>
                  <a:lnTo>
                    <a:pt x="0" y="33863"/>
                  </a:lnTo>
                  <a:lnTo>
                    <a:pt x="56128" y="33863"/>
                  </a:lnTo>
                  <a:lnTo>
                    <a:pt x="56128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6868827" y="1761949"/>
              <a:ext cx="1285051" cy="750394"/>
            </a:xfrm>
            <a:custGeom>
              <a:avLst/>
              <a:gdLst/>
              <a:ahLst/>
              <a:cxnLst/>
              <a:rect l="l" t="t" r="r" b="b"/>
              <a:pathLst>
                <a:path w="53377" h="31169" extrusionOk="0">
                  <a:moveTo>
                    <a:pt x="1" y="0"/>
                  </a:moveTo>
                  <a:lnTo>
                    <a:pt x="1" y="31169"/>
                  </a:lnTo>
                  <a:lnTo>
                    <a:pt x="53377" y="31169"/>
                  </a:lnTo>
                  <a:lnTo>
                    <a:pt x="533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6868827" y="1761949"/>
              <a:ext cx="1285051" cy="45381"/>
            </a:xfrm>
            <a:custGeom>
              <a:avLst/>
              <a:gdLst/>
              <a:ahLst/>
              <a:cxnLst/>
              <a:rect l="l" t="t" r="r" b="b"/>
              <a:pathLst>
                <a:path w="53377" h="1885" extrusionOk="0">
                  <a:moveTo>
                    <a:pt x="1" y="0"/>
                  </a:moveTo>
                  <a:lnTo>
                    <a:pt x="1" y="1885"/>
                  </a:lnTo>
                  <a:lnTo>
                    <a:pt x="53377" y="1885"/>
                  </a:lnTo>
                  <a:lnTo>
                    <a:pt x="53377" y="0"/>
                  </a:lnTo>
                  <a:close/>
                </a:path>
              </a:pathLst>
            </a:custGeom>
            <a:solidFill>
              <a:srgbClr val="F4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6929374" y="1861519"/>
              <a:ext cx="1128034" cy="589500"/>
            </a:xfrm>
            <a:custGeom>
              <a:avLst/>
              <a:gdLst/>
              <a:ahLst/>
              <a:cxnLst/>
              <a:rect l="l" t="t" r="r" b="b"/>
              <a:pathLst>
                <a:path w="46855" h="24486" extrusionOk="0">
                  <a:moveTo>
                    <a:pt x="0" y="0"/>
                  </a:moveTo>
                  <a:lnTo>
                    <a:pt x="0" y="24486"/>
                  </a:lnTo>
                  <a:lnTo>
                    <a:pt x="46855" y="24486"/>
                  </a:lnTo>
                  <a:lnTo>
                    <a:pt x="46855" y="0"/>
                  </a:lnTo>
                  <a:close/>
                </a:path>
              </a:pathLst>
            </a:custGeom>
            <a:solidFill>
              <a:srgbClr val="F4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6999550" y="1907164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0"/>
                  </a:moveTo>
                  <a:lnTo>
                    <a:pt x="0" y="1094"/>
                  </a:lnTo>
                  <a:lnTo>
                    <a:pt x="39854" y="1094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6999550" y="1968553"/>
              <a:ext cx="959509" cy="26338"/>
            </a:xfrm>
            <a:custGeom>
              <a:avLst/>
              <a:gdLst/>
              <a:ahLst/>
              <a:cxnLst/>
              <a:rect l="l" t="t" r="r" b="b"/>
              <a:pathLst>
                <a:path w="39855" h="1094" extrusionOk="0">
                  <a:moveTo>
                    <a:pt x="0" y="1"/>
                  </a:moveTo>
                  <a:lnTo>
                    <a:pt x="0" y="1093"/>
                  </a:lnTo>
                  <a:lnTo>
                    <a:pt x="39854" y="1093"/>
                  </a:lnTo>
                  <a:lnTo>
                    <a:pt x="39854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6999550" y="2229372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1"/>
                  </a:moveTo>
                  <a:lnTo>
                    <a:pt x="0" y="1095"/>
                  </a:lnTo>
                  <a:lnTo>
                    <a:pt x="39854" y="1095"/>
                  </a:lnTo>
                  <a:lnTo>
                    <a:pt x="39854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6999550" y="2290785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0"/>
                  </a:moveTo>
                  <a:lnTo>
                    <a:pt x="0" y="1095"/>
                  </a:lnTo>
                  <a:lnTo>
                    <a:pt x="39854" y="1095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6999550" y="2024694"/>
              <a:ext cx="959509" cy="26314"/>
            </a:xfrm>
            <a:custGeom>
              <a:avLst/>
              <a:gdLst/>
              <a:ahLst/>
              <a:cxnLst/>
              <a:rect l="l" t="t" r="r" b="b"/>
              <a:pathLst>
                <a:path w="39855" h="1093" extrusionOk="0">
                  <a:moveTo>
                    <a:pt x="0" y="0"/>
                  </a:moveTo>
                  <a:lnTo>
                    <a:pt x="0" y="1093"/>
                  </a:lnTo>
                  <a:lnTo>
                    <a:pt x="39854" y="1093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6999550" y="2079486"/>
              <a:ext cx="576885" cy="26362"/>
            </a:xfrm>
            <a:custGeom>
              <a:avLst/>
              <a:gdLst/>
              <a:ahLst/>
              <a:cxnLst/>
              <a:rect l="l" t="t" r="r" b="b"/>
              <a:pathLst>
                <a:path w="23962" h="1095" extrusionOk="0">
                  <a:moveTo>
                    <a:pt x="0" y="1"/>
                  </a:moveTo>
                  <a:lnTo>
                    <a:pt x="0" y="1095"/>
                  </a:lnTo>
                  <a:lnTo>
                    <a:pt x="23961" y="1095"/>
                  </a:lnTo>
                  <a:lnTo>
                    <a:pt x="23961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7045219" y="5171372"/>
              <a:ext cx="646317" cy="200160"/>
            </a:xfrm>
            <a:custGeom>
              <a:avLst/>
              <a:gdLst/>
              <a:ahLst/>
              <a:cxnLst/>
              <a:rect l="l" t="t" r="r" b="b"/>
              <a:pathLst>
                <a:path w="26846" h="8314" extrusionOk="0">
                  <a:moveTo>
                    <a:pt x="5164" y="0"/>
                  </a:moveTo>
                  <a:lnTo>
                    <a:pt x="6276" y="5154"/>
                  </a:lnTo>
                  <a:cubicBezTo>
                    <a:pt x="6276" y="5154"/>
                    <a:pt x="1" y="8313"/>
                    <a:pt x="3480" y="8313"/>
                  </a:cubicBezTo>
                  <a:lnTo>
                    <a:pt x="26845" y="8313"/>
                  </a:lnTo>
                  <a:lnTo>
                    <a:pt x="25356" y="0"/>
                  </a:ln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7112963" y="5351518"/>
              <a:ext cx="566966" cy="4550"/>
            </a:xfrm>
            <a:custGeom>
              <a:avLst/>
              <a:gdLst/>
              <a:ahLst/>
              <a:cxnLst/>
              <a:rect l="l" t="t" r="r" b="b"/>
              <a:pathLst>
                <a:path w="23550" h="189" extrusionOk="0">
                  <a:moveTo>
                    <a:pt x="11773" y="1"/>
                  </a:moveTo>
                  <a:cubicBezTo>
                    <a:pt x="5273" y="1"/>
                    <a:pt x="0" y="43"/>
                    <a:pt x="0" y="96"/>
                  </a:cubicBezTo>
                  <a:cubicBezTo>
                    <a:pt x="0" y="146"/>
                    <a:pt x="5269" y="189"/>
                    <a:pt x="11773" y="189"/>
                  </a:cubicBezTo>
                  <a:cubicBezTo>
                    <a:pt x="18279" y="189"/>
                    <a:pt x="23550" y="148"/>
                    <a:pt x="23550" y="96"/>
                  </a:cubicBezTo>
                  <a:cubicBezTo>
                    <a:pt x="23550" y="42"/>
                    <a:pt x="18275" y="1"/>
                    <a:pt x="11773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7173149" y="5304574"/>
              <a:ext cx="48680" cy="19140"/>
            </a:xfrm>
            <a:custGeom>
              <a:avLst/>
              <a:gdLst/>
              <a:ahLst/>
              <a:cxnLst/>
              <a:rect l="l" t="t" r="r" b="b"/>
              <a:pathLst>
                <a:path w="2022" h="795" extrusionOk="0">
                  <a:moveTo>
                    <a:pt x="66" y="1"/>
                  </a:moveTo>
                  <a:cubicBezTo>
                    <a:pt x="35" y="1"/>
                    <a:pt x="17" y="5"/>
                    <a:pt x="15" y="14"/>
                  </a:cubicBezTo>
                  <a:cubicBezTo>
                    <a:pt x="0" y="65"/>
                    <a:pt x="446" y="228"/>
                    <a:pt x="990" y="440"/>
                  </a:cubicBezTo>
                  <a:cubicBezTo>
                    <a:pt x="1477" y="631"/>
                    <a:pt x="1881" y="795"/>
                    <a:pt x="1977" y="795"/>
                  </a:cubicBezTo>
                  <a:cubicBezTo>
                    <a:pt x="1988" y="795"/>
                    <a:pt x="1995" y="793"/>
                    <a:pt x="1997" y="788"/>
                  </a:cubicBezTo>
                  <a:cubicBezTo>
                    <a:pt x="2022" y="743"/>
                    <a:pt x="1612" y="483"/>
                    <a:pt x="1058" y="267"/>
                  </a:cubicBezTo>
                  <a:cubicBezTo>
                    <a:pt x="606" y="90"/>
                    <a:pt x="205" y="1"/>
                    <a:pt x="66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7193058" y="5296341"/>
              <a:ext cx="49883" cy="16588"/>
            </a:xfrm>
            <a:custGeom>
              <a:avLst/>
              <a:gdLst/>
              <a:ahLst/>
              <a:cxnLst/>
              <a:rect l="l" t="t" r="r" b="b"/>
              <a:pathLst>
                <a:path w="2072" h="689" extrusionOk="0">
                  <a:moveTo>
                    <a:pt x="114" y="1"/>
                  </a:moveTo>
                  <a:cubicBezTo>
                    <a:pt x="48" y="1"/>
                    <a:pt x="11" y="8"/>
                    <a:pt x="9" y="22"/>
                  </a:cubicBezTo>
                  <a:cubicBezTo>
                    <a:pt x="1" y="74"/>
                    <a:pt x="465" y="188"/>
                    <a:pt x="1023" y="368"/>
                  </a:cubicBezTo>
                  <a:cubicBezTo>
                    <a:pt x="1519" y="528"/>
                    <a:pt x="1924" y="689"/>
                    <a:pt x="2024" y="689"/>
                  </a:cubicBezTo>
                  <a:cubicBezTo>
                    <a:pt x="2037" y="689"/>
                    <a:pt x="2044" y="686"/>
                    <a:pt x="2047" y="681"/>
                  </a:cubicBezTo>
                  <a:cubicBezTo>
                    <a:pt x="2071" y="637"/>
                    <a:pt x="1653" y="376"/>
                    <a:pt x="1080" y="190"/>
                  </a:cubicBezTo>
                  <a:cubicBezTo>
                    <a:pt x="663" y="54"/>
                    <a:pt x="289" y="1"/>
                    <a:pt x="11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7518805" y="5287337"/>
              <a:ext cx="162458" cy="62812"/>
            </a:xfrm>
            <a:custGeom>
              <a:avLst/>
              <a:gdLst/>
              <a:ahLst/>
              <a:cxnLst/>
              <a:rect l="l" t="t" r="r" b="b"/>
              <a:pathLst>
                <a:path w="6748" h="2609" extrusionOk="0">
                  <a:moveTo>
                    <a:pt x="4645" y="1"/>
                  </a:moveTo>
                  <a:cubicBezTo>
                    <a:pt x="4113" y="1"/>
                    <a:pt x="3510" y="45"/>
                    <a:pt x="2882" y="196"/>
                  </a:cubicBezTo>
                  <a:cubicBezTo>
                    <a:pt x="1824" y="454"/>
                    <a:pt x="978" y="1044"/>
                    <a:pt x="536" y="1601"/>
                  </a:cubicBezTo>
                  <a:cubicBezTo>
                    <a:pt x="310" y="1877"/>
                    <a:pt x="172" y="2131"/>
                    <a:pt x="96" y="2314"/>
                  </a:cubicBezTo>
                  <a:cubicBezTo>
                    <a:pt x="23" y="2497"/>
                    <a:pt x="0" y="2605"/>
                    <a:pt x="10" y="2608"/>
                  </a:cubicBezTo>
                  <a:cubicBezTo>
                    <a:pt x="11" y="2608"/>
                    <a:pt x="11" y="2609"/>
                    <a:pt x="12" y="2609"/>
                  </a:cubicBezTo>
                  <a:cubicBezTo>
                    <a:pt x="50" y="2609"/>
                    <a:pt x="184" y="2188"/>
                    <a:pt x="637" y="1687"/>
                  </a:cubicBezTo>
                  <a:cubicBezTo>
                    <a:pt x="1088" y="1174"/>
                    <a:pt x="1904" y="626"/>
                    <a:pt x="2928" y="378"/>
                  </a:cubicBezTo>
                  <a:cubicBezTo>
                    <a:pt x="3666" y="200"/>
                    <a:pt x="4375" y="163"/>
                    <a:pt x="4974" y="163"/>
                  </a:cubicBezTo>
                  <a:cubicBezTo>
                    <a:pt x="5205" y="163"/>
                    <a:pt x="5420" y="168"/>
                    <a:pt x="5614" y="173"/>
                  </a:cubicBezTo>
                  <a:cubicBezTo>
                    <a:pt x="6077" y="190"/>
                    <a:pt x="6423" y="205"/>
                    <a:pt x="6604" y="205"/>
                  </a:cubicBezTo>
                  <a:cubicBezTo>
                    <a:pt x="6695" y="205"/>
                    <a:pt x="6744" y="201"/>
                    <a:pt x="6746" y="191"/>
                  </a:cubicBezTo>
                  <a:cubicBezTo>
                    <a:pt x="6747" y="167"/>
                    <a:pt x="6319" y="100"/>
                    <a:pt x="5622" y="43"/>
                  </a:cubicBezTo>
                  <a:cubicBezTo>
                    <a:pt x="5340" y="22"/>
                    <a:pt x="5009" y="1"/>
                    <a:pt x="4645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7159258" y="5317454"/>
              <a:ext cx="40085" cy="37533"/>
            </a:xfrm>
            <a:custGeom>
              <a:avLst/>
              <a:gdLst/>
              <a:ahLst/>
              <a:cxnLst/>
              <a:rect l="l" t="t" r="r" b="b"/>
              <a:pathLst>
                <a:path w="1665" h="1559" extrusionOk="0">
                  <a:moveTo>
                    <a:pt x="134" y="0"/>
                  </a:moveTo>
                  <a:cubicBezTo>
                    <a:pt x="52" y="0"/>
                    <a:pt x="5" y="14"/>
                    <a:pt x="10" y="28"/>
                  </a:cubicBezTo>
                  <a:cubicBezTo>
                    <a:pt x="1" y="80"/>
                    <a:pt x="554" y="128"/>
                    <a:pt x="1015" y="580"/>
                  </a:cubicBezTo>
                  <a:cubicBezTo>
                    <a:pt x="1482" y="1013"/>
                    <a:pt x="1557" y="1558"/>
                    <a:pt x="1611" y="1558"/>
                  </a:cubicBezTo>
                  <a:cubicBezTo>
                    <a:pt x="1611" y="1558"/>
                    <a:pt x="1612" y="1558"/>
                    <a:pt x="1612" y="1558"/>
                  </a:cubicBezTo>
                  <a:cubicBezTo>
                    <a:pt x="1613" y="1558"/>
                    <a:pt x="1614" y="1558"/>
                    <a:pt x="1614" y="1558"/>
                  </a:cubicBezTo>
                  <a:cubicBezTo>
                    <a:pt x="1665" y="1558"/>
                    <a:pt x="1664" y="933"/>
                    <a:pt x="1144" y="444"/>
                  </a:cubicBezTo>
                  <a:cubicBezTo>
                    <a:pt x="772" y="84"/>
                    <a:pt x="341" y="0"/>
                    <a:pt x="134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7344580" y="5328287"/>
              <a:ext cx="113008" cy="4719"/>
            </a:xfrm>
            <a:custGeom>
              <a:avLst/>
              <a:gdLst/>
              <a:ahLst/>
              <a:cxnLst/>
              <a:rect l="l" t="t" r="r" b="b"/>
              <a:pathLst>
                <a:path w="4694" h="196" extrusionOk="0">
                  <a:moveTo>
                    <a:pt x="1699" y="0"/>
                  </a:moveTo>
                  <a:cubicBezTo>
                    <a:pt x="719" y="0"/>
                    <a:pt x="2" y="28"/>
                    <a:pt x="2" y="71"/>
                  </a:cubicBezTo>
                  <a:cubicBezTo>
                    <a:pt x="0" y="122"/>
                    <a:pt x="1050" y="176"/>
                    <a:pt x="2347" y="192"/>
                  </a:cubicBezTo>
                  <a:cubicBezTo>
                    <a:pt x="2572" y="194"/>
                    <a:pt x="2790" y="196"/>
                    <a:pt x="2996" y="196"/>
                  </a:cubicBezTo>
                  <a:cubicBezTo>
                    <a:pt x="3975" y="196"/>
                    <a:pt x="4693" y="168"/>
                    <a:pt x="4693" y="125"/>
                  </a:cubicBezTo>
                  <a:cubicBezTo>
                    <a:pt x="4693" y="74"/>
                    <a:pt x="3645" y="20"/>
                    <a:pt x="2348" y="4"/>
                  </a:cubicBezTo>
                  <a:cubicBezTo>
                    <a:pt x="2123" y="2"/>
                    <a:pt x="1905" y="0"/>
                    <a:pt x="169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6677125" y="5210878"/>
              <a:ext cx="646293" cy="200160"/>
            </a:xfrm>
            <a:custGeom>
              <a:avLst/>
              <a:gdLst/>
              <a:ahLst/>
              <a:cxnLst/>
              <a:rect l="l" t="t" r="r" b="b"/>
              <a:pathLst>
                <a:path w="26845" h="8314" extrusionOk="0">
                  <a:moveTo>
                    <a:pt x="5163" y="0"/>
                  </a:moveTo>
                  <a:lnTo>
                    <a:pt x="6275" y="5154"/>
                  </a:lnTo>
                  <a:cubicBezTo>
                    <a:pt x="6275" y="5154"/>
                    <a:pt x="0" y="8313"/>
                    <a:pt x="3480" y="8313"/>
                  </a:cubicBezTo>
                  <a:lnTo>
                    <a:pt x="26845" y="8313"/>
                  </a:lnTo>
                  <a:lnTo>
                    <a:pt x="25356" y="0"/>
                  </a:ln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6744846" y="5391072"/>
              <a:ext cx="566942" cy="4502"/>
            </a:xfrm>
            <a:custGeom>
              <a:avLst/>
              <a:gdLst/>
              <a:ahLst/>
              <a:cxnLst/>
              <a:rect l="l" t="t" r="r" b="b"/>
              <a:pathLst>
                <a:path w="23549" h="187" extrusionOk="0">
                  <a:moveTo>
                    <a:pt x="11774" y="1"/>
                  </a:moveTo>
                  <a:cubicBezTo>
                    <a:pt x="5272" y="1"/>
                    <a:pt x="1" y="41"/>
                    <a:pt x="1" y="94"/>
                  </a:cubicBezTo>
                  <a:cubicBezTo>
                    <a:pt x="1" y="146"/>
                    <a:pt x="5270" y="187"/>
                    <a:pt x="11774" y="187"/>
                  </a:cubicBezTo>
                  <a:cubicBezTo>
                    <a:pt x="18278" y="187"/>
                    <a:pt x="23549" y="146"/>
                    <a:pt x="23549" y="94"/>
                  </a:cubicBezTo>
                  <a:cubicBezTo>
                    <a:pt x="23549" y="41"/>
                    <a:pt x="18276" y="1"/>
                    <a:pt x="1177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6809950" y="5341125"/>
              <a:ext cx="50525" cy="19900"/>
            </a:xfrm>
            <a:custGeom>
              <a:avLst/>
              <a:gdLst/>
              <a:ahLst/>
              <a:cxnLst/>
              <a:rect l="l" t="t" r="r" b="b"/>
              <a:pathLst>
                <a:path w="2021" h="796" extrusionOk="0">
                  <a:moveTo>
                    <a:pt x="67" y="1"/>
                  </a:moveTo>
                  <a:cubicBezTo>
                    <a:pt x="36" y="1"/>
                    <a:pt x="18" y="5"/>
                    <a:pt x="15" y="14"/>
                  </a:cubicBezTo>
                  <a:cubicBezTo>
                    <a:pt x="1" y="65"/>
                    <a:pt x="446" y="230"/>
                    <a:pt x="990" y="441"/>
                  </a:cubicBezTo>
                  <a:cubicBezTo>
                    <a:pt x="1478" y="631"/>
                    <a:pt x="1882" y="795"/>
                    <a:pt x="1977" y="795"/>
                  </a:cubicBezTo>
                  <a:cubicBezTo>
                    <a:pt x="1988" y="795"/>
                    <a:pt x="1995" y="793"/>
                    <a:pt x="1998" y="788"/>
                  </a:cubicBezTo>
                  <a:cubicBezTo>
                    <a:pt x="2021" y="744"/>
                    <a:pt x="1612" y="485"/>
                    <a:pt x="1059" y="267"/>
                  </a:cubicBezTo>
                  <a:cubicBezTo>
                    <a:pt x="607" y="90"/>
                    <a:pt x="206" y="1"/>
                    <a:pt x="67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6830650" y="5332575"/>
              <a:ext cx="51775" cy="17225"/>
            </a:xfrm>
            <a:custGeom>
              <a:avLst/>
              <a:gdLst/>
              <a:ahLst/>
              <a:cxnLst/>
              <a:rect l="l" t="t" r="r" b="b"/>
              <a:pathLst>
                <a:path w="2071" h="689" extrusionOk="0">
                  <a:moveTo>
                    <a:pt x="113" y="1"/>
                  </a:moveTo>
                  <a:cubicBezTo>
                    <a:pt x="48" y="1"/>
                    <a:pt x="10" y="8"/>
                    <a:pt x="9" y="22"/>
                  </a:cubicBezTo>
                  <a:cubicBezTo>
                    <a:pt x="1" y="75"/>
                    <a:pt x="464" y="188"/>
                    <a:pt x="1023" y="368"/>
                  </a:cubicBezTo>
                  <a:cubicBezTo>
                    <a:pt x="1518" y="528"/>
                    <a:pt x="1924" y="689"/>
                    <a:pt x="2024" y="689"/>
                  </a:cubicBezTo>
                  <a:cubicBezTo>
                    <a:pt x="2036" y="689"/>
                    <a:pt x="2044" y="686"/>
                    <a:pt x="2047" y="681"/>
                  </a:cubicBezTo>
                  <a:cubicBezTo>
                    <a:pt x="2071" y="637"/>
                    <a:pt x="1653" y="376"/>
                    <a:pt x="1080" y="190"/>
                  </a:cubicBezTo>
                  <a:cubicBezTo>
                    <a:pt x="662" y="54"/>
                    <a:pt x="288" y="1"/>
                    <a:pt x="113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6711413" y="2763175"/>
              <a:ext cx="1698600" cy="189000"/>
            </a:xfrm>
            <a:prstGeom prst="rect">
              <a:avLst/>
            </a:pr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7150687" y="5326867"/>
              <a:ext cx="162458" cy="62836"/>
            </a:xfrm>
            <a:custGeom>
              <a:avLst/>
              <a:gdLst/>
              <a:ahLst/>
              <a:cxnLst/>
              <a:rect l="l" t="t" r="r" b="b"/>
              <a:pathLst>
                <a:path w="6748" h="2610" extrusionOk="0">
                  <a:moveTo>
                    <a:pt x="4641" y="0"/>
                  </a:moveTo>
                  <a:cubicBezTo>
                    <a:pt x="4111" y="0"/>
                    <a:pt x="3510" y="44"/>
                    <a:pt x="2883" y="197"/>
                  </a:cubicBezTo>
                  <a:cubicBezTo>
                    <a:pt x="1825" y="455"/>
                    <a:pt x="979" y="1045"/>
                    <a:pt x="536" y="1600"/>
                  </a:cubicBezTo>
                  <a:cubicBezTo>
                    <a:pt x="311" y="1877"/>
                    <a:pt x="172" y="2132"/>
                    <a:pt x="97" y="2315"/>
                  </a:cubicBezTo>
                  <a:cubicBezTo>
                    <a:pt x="22" y="2498"/>
                    <a:pt x="1" y="2606"/>
                    <a:pt x="10" y="2609"/>
                  </a:cubicBezTo>
                  <a:cubicBezTo>
                    <a:pt x="11" y="2609"/>
                    <a:pt x="12" y="2609"/>
                    <a:pt x="12" y="2609"/>
                  </a:cubicBezTo>
                  <a:cubicBezTo>
                    <a:pt x="50" y="2609"/>
                    <a:pt x="182" y="2188"/>
                    <a:pt x="636" y="1688"/>
                  </a:cubicBezTo>
                  <a:cubicBezTo>
                    <a:pt x="1087" y="1175"/>
                    <a:pt x="1905" y="626"/>
                    <a:pt x="2927" y="378"/>
                  </a:cubicBezTo>
                  <a:cubicBezTo>
                    <a:pt x="3661" y="200"/>
                    <a:pt x="4368" y="163"/>
                    <a:pt x="4965" y="163"/>
                  </a:cubicBezTo>
                  <a:cubicBezTo>
                    <a:pt x="5200" y="163"/>
                    <a:pt x="5418" y="169"/>
                    <a:pt x="5615" y="174"/>
                  </a:cubicBezTo>
                  <a:cubicBezTo>
                    <a:pt x="6076" y="190"/>
                    <a:pt x="6422" y="205"/>
                    <a:pt x="6603" y="205"/>
                  </a:cubicBezTo>
                  <a:cubicBezTo>
                    <a:pt x="6695" y="205"/>
                    <a:pt x="6744" y="201"/>
                    <a:pt x="6745" y="192"/>
                  </a:cubicBezTo>
                  <a:cubicBezTo>
                    <a:pt x="6748" y="168"/>
                    <a:pt x="6320" y="101"/>
                    <a:pt x="5623" y="42"/>
                  </a:cubicBezTo>
                  <a:cubicBezTo>
                    <a:pt x="5339" y="21"/>
                    <a:pt x="5007" y="0"/>
                    <a:pt x="4641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6795550" y="5354500"/>
              <a:ext cx="41625" cy="38975"/>
            </a:xfrm>
            <a:custGeom>
              <a:avLst/>
              <a:gdLst/>
              <a:ahLst/>
              <a:cxnLst/>
              <a:rect l="l" t="t" r="r" b="b"/>
              <a:pathLst>
                <a:path w="1665" h="1559" extrusionOk="0">
                  <a:moveTo>
                    <a:pt x="133" y="0"/>
                  </a:moveTo>
                  <a:cubicBezTo>
                    <a:pt x="51" y="0"/>
                    <a:pt x="4" y="14"/>
                    <a:pt x="10" y="28"/>
                  </a:cubicBezTo>
                  <a:cubicBezTo>
                    <a:pt x="0" y="82"/>
                    <a:pt x="554" y="128"/>
                    <a:pt x="1014" y="580"/>
                  </a:cubicBezTo>
                  <a:cubicBezTo>
                    <a:pt x="1481" y="1013"/>
                    <a:pt x="1558" y="1558"/>
                    <a:pt x="1610" y="1558"/>
                  </a:cubicBezTo>
                  <a:cubicBezTo>
                    <a:pt x="1611" y="1558"/>
                    <a:pt x="1611" y="1558"/>
                    <a:pt x="1612" y="1558"/>
                  </a:cubicBezTo>
                  <a:cubicBezTo>
                    <a:pt x="1613" y="1558"/>
                    <a:pt x="1613" y="1558"/>
                    <a:pt x="1614" y="1558"/>
                  </a:cubicBezTo>
                  <a:cubicBezTo>
                    <a:pt x="1664" y="1558"/>
                    <a:pt x="1664" y="933"/>
                    <a:pt x="1143" y="446"/>
                  </a:cubicBezTo>
                  <a:cubicBezTo>
                    <a:pt x="771" y="85"/>
                    <a:pt x="341" y="0"/>
                    <a:pt x="133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6976463" y="5367793"/>
              <a:ext cx="113008" cy="4743"/>
            </a:xfrm>
            <a:custGeom>
              <a:avLst/>
              <a:gdLst/>
              <a:ahLst/>
              <a:cxnLst/>
              <a:rect l="l" t="t" r="r" b="b"/>
              <a:pathLst>
                <a:path w="4694" h="197" extrusionOk="0">
                  <a:moveTo>
                    <a:pt x="1699" y="0"/>
                  </a:moveTo>
                  <a:cubicBezTo>
                    <a:pt x="719" y="0"/>
                    <a:pt x="2" y="28"/>
                    <a:pt x="2" y="71"/>
                  </a:cubicBezTo>
                  <a:cubicBezTo>
                    <a:pt x="1" y="122"/>
                    <a:pt x="1051" y="176"/>
                    <a:pt x="2347" y="192"/>
                  </a:cubicBezTo>
                  <a:cubicBezTo>
                    <a:pt x="2583" y="195"/>
                    <a:pt x="2811" y="196"/>
                    <a:pt x="3026" y="196"/>
                  </a:cubicBezTo>
                  <a:cubicBezTo>
                    <a:pt x="3990" y="196"/>
                    <a:pt x="4694" y="168"/>
                    <a:pt x="4694" y="127"/>
                  </a:cubicBezTo>
                  <a:cubicBezTo>
                    <a:pt x="4694" y="74"/>
                    <a:pt x="3645" y="21"/>
                    <a:pt x="2349" y="4"/>
                  </a:cubicBezTo>
                  <a:cubicBezTo>
                    <a:pt x="2123" y="2"/>
                    <a:pt x="1905" y="0"/>
                    <a:pt x="169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6929326" y="3183164"/>
              <a:ext cx="2081789" cy="2041295"/>
            </a:xfrm>
            <a:custGeom>
              <a:avLst/>
              <a:gdLst/>
              <a:ahLst/>
              <a:cxnLst/>
              <a:rect l="l" t="t" r="r" b="b"/>
              <a:pathLst>
                <a:path w="86471" h="84789" extrusionOk="0">
                  <a:moveTo>
                    <a:pt x="13784" y="0"/>
                  </a:moveTo>
                  <a:cubicBezTo>
                    <a:pt x="0" y="0"/>
                    <a:pt x="9388" y="84789"/>
                    <a:pt x="9388" y="84789"/>
                  </a:cubicBezTo>
                  <a:lnTo>
                    <a:pt x="31574" y="84789"/>
                  </a:lnTo>
                  <a:cubicBezTo>
                    <a:pt x="31574" y="84789"/>
                    <a:pt x="32768" y="30630"/>
                    <a:pt x="32925" y="26098"/>
                  </a:cubicBezTo>
                  <a:cubicBezTo>
                    <a:pt x="32953" y="25273"/>
                    <a:pt x="33634" y="24959"/>
                    <a:pt x="34841" y="24959"/>
                  </a:cubicBezTo>
                  <a:cubicBezTo>
                    <a:pt x="38733" y="24959"/>
                    <a:pt x="48092" y="28234"/>
                    <a:pt x="58636" y="28234"/>
                  </a:cubicBezTo>
                  <a:cubicBezTo>
                    <a:pt x="62798" y="28234"/>
                    <a:pt x="67145" y="27724"/>
                    <a:pt x="71412" y="26300"/>
                  </a:cubicBezTo>
                  <a:cubicBezTo>
                    <a:pt x="86471" y="21277"/>
                    <a:pt x="79510" y="3782"/>
                    <a:pt x="79510" y="3782"/>
                  </a:cubicBezTo>
                  <a:cubicBezTo>
                    <a:pt x="79510" y="3782"/>
                    <a:pt x="24729" y="179"/>
                    <a:pt x="13840" y="1"/>
                  </a:cubicBezTo>
                  <a:cubicBezTo>
                    <a:pt x="13821" y="0"/>
                    <a:pt x="13802" y="0"/>
                    <a:pt x="13784" y="0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6802527" y="3258853"/>
              <a:ext cx="2209507" cy="2034241"/>
            </a:xfrm>
            <a:custGeom>
              <a:avLst/>
              <a:gdLst/>
              <a:ahLst/>
              <a:cxnLst/>
              <a:rect l="l" t="t" r="r" b="b"/>
              <a:pathLst>
                <a:path w="91776" h="84496" extrusionOk="0">
                  <a:moveTo>
                    <a:pt x="26923" y="0"/>
                  </a:moveTo>
                  <a:cubicBezTo>
                    <a:pt x="17199" y="0"/>
                    <a:pt x="9702" y="436"/>
                    <a:pt x="7939" y="1669"/>
                  </a:cubicBezTo>
                  <a:cubicBezTo>
                    <a:pt x="100" y="7149"/>
                    <a:pt x="0" y="84496"/>
                    <a:pt x="0" y="84496"/>
                  </a:cubicBezTo>
                  <a:lnTo>
                    <a:pt x="22188" y="84496"/>
                  </a:lnTo>
                  <a:cubicBezTo>
                    <a:pt x="22188" y="84496"/>
                    <a:pt x="23380" y="30339"/>
                    <a:pt x="23538" y="25806"/>
                  </a:cubicBezTo>
                  <a:cubicBezTo>
                    <a:pt x="23574" y="24785"/>
                    <a:pt x="25122" y="24418"/>
                    <a:pt x="27718" y="24418"/>
                  </a:cubicBezTo>
                  <a:cubicBezTo>
                    <a:pt x="34381" y="24418"/>
                    <a:pt x="47941" y="26837"/>
                    <a:pt x="60528" y="26837"/>
                  </a:cubicBezTo>
                  <a:cubicBezTo>
                    <a:pt x="64811" y="26837"/>
                    <a:pt x="68981" y="26557"/>
                    <a:pt x="72728" y="25806"/>
                  </a:cubicBezTo>
                  <a:cubicBezTo>
                    <a:pt x="91775" y="21989"/>
                    <a:pt x="86913" y="2546"/>
                    <a:pt x="86913" y="2546"/>
                  </a:cubicBezTo>
                  <a:cubicBezTo>
                    <a:pt x="86913" y="2546"/>
                    <a:pt x="50418" y="0"/>
                    <a:pt x="26923" y="0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7262127" y="3321157"/>
              <a:ext cx="1585917" cy="1959392"/>
            </a:xfrm>
            <a:custGeom>
              <a:avLst/>
              <a:gdLst/>
              <a:ahLst/>
              <a:cxnLst/>
              <a:rect l="l" t="t" r="r" b="b"/>
              <a:pathLst>
                <a:path w="65874" h="81387" extrusionOk="0">
                  <a:moveTo>
                    <a:pt x="65258" y="0"/>
                  </a:moveTo>
                  <a:cubicBezTo>
                    <a:pt x="65227" y="7"/>
                    <a:pt x="65382" y="461"/>
                    <a:pt x="65513" y="1347"/>
                  </a:cubicBezTo>
                  <a:cubicBezTo>
                    <a:pt x="65650" y="2227"/>
                    <a:pt x="65717" y="3578"/>
                    <a:pt x="65307" y="5230"/>
                  </a:cubicBezTo>
                  <a:cubicBezTo>
                    <a:pt x="64915" y="6880"/>
                    <a:pt x="64046" y="8826"/>
                    <a:pt x="62500" y="10683"/>
                  </a:cubicBezTo>
                  <a:cubicBezTo>
                    <a:pt x="61680" y="11677"/>
                    <a:pt x="60738" y="12564"/>
                    <a:pt x="59696" y="13321"/>
                  </a:cubicBezTo>
                  <a:cubicBezTo>
                    <a:pt x="58591" y="14120"/>
                    <a:pt x="57309" y="14815"/>
                    <a:pt x="55908" y="15400"/>
                  </a:cubicBezTo>
                  <a:cubicBezTo>
                    <a:pt x="53101" y="16582"/>
                    <a:pt x="49798" y="17245"/>
                    <a:pt x="46233" y="17639"/>
                  </a:cubicBezTo>
                  <a:cubicBezTo>
                    <a:pt x="42662" y="18019"/>
                    <a:pt x="38821" y="18271"/>
                    <a:pt x="34783" y="18465"/>
                  </a:cubicBezTo>
                  <a:cubicBezTo>
                    <a:pt x="31589" y="18611"/>
                    <a:pt x="28268" y="18689"/>
                    <a:pt x="24843" y="18689"/>
                  </a:cubicBezTo>
                  <a:cubicBezTo>
                    <a:pt x="19601" y="18689"/>
                    <a:pt x="14118" y="18506"/>
                    <a:pt x="8477" y="18104"/>
                  </a:cubicBezTo>
                  <a:cubicBezTo>
                    <a:pt x="8164" y="18090"/>
                    <a:pt x="7848" y="18080"/>
                    <a:pt x="7532" y="18080"/>
                  </a:cubicBezTo>
                  <a:cubicBezTo>
                    <a:pt x="6665" y="18080"/>
                    <a:pt x="5793" y="18153"/>
                    <a:pt x="4947" y="18408"/>
                  </a:cubicBezTo>
                  <a:cubicBezTo>
                    <a:pt x="3796" y="18734"/>
                    <a:pt x="2734" y="19549"/>
                    <a:pt x="2238" y="20653"/>
                  </a:cubicBezTo>
                  <a:cubicBezTo>
                    <a:pt x="1720" y="21740"/>
                    <a:pt x="1621" y="22921"/>
                    <a:pt x="1567" y="24043"/>
                  </a:cubicBezTo>
                  <a:cubicBezTo>
                    <a:pt x="1531" y="25163"/>
                    <a:pt x="1497" y="26273"/>
                    <a:pt x="1462" y="27376"/>
                  </a:cubicBezTo>
                  <a:cubicBezTo>
                    <a:pt x="1330" y="31778"/>
                    <a:pt x="1203" y="36025"/>
                    <a:pt x="1082" y="40071"/>
                  </a:cubicBezTo>
                  <a:cubicBezTo>
                    <a:pt x="850" y="48159"/>
                    <a:pt x="641" y="55443"/>
                    <a:pt x="465" y="61572"/>
                  </a:cubicBezTo>
                  <a:cubicBezTo>
                    <a:pt x="306" y="67672"/>
                    <a:pt x="179" y="72620"/>
                    <a:pt x="89" y="76068"/>
                  </a:cubicBezTo>
                  <a:cubicBezTo>
                    <a:pt x="55" y="77760"/>
                    <a:pt x="29" y="79083"/>
                    <a:pt x="11" y="80012"/>
                  </a:cubicBezTo>
                  <a:cubicBezTo>
                    <a:pt x="7" y="80443"/>
                    <a:pt x="4" y="80782"/>
                    <a:pt x="1" y="81037"/>
                  </a:cubicBezTo>
                  <a:cubicBezTo>
                    <a:pt x="3" y="81267"/>
                    <a:pt x="7" y="81387"/>
                    <a:pt x="14" y="81387"/>
                  </a:cubicBezTo>
                  <a:cubicBezTo>
                    <a:pt x="22" y="81387"/>
                    <a:pt x="35" y="81269"/>
                    <a:pt x="50" y="81036"/>
                  </a:cubicBezTo>
                  <a:cubicBezTo>
                    <a:pt x="65" y="80782"/>
                    <a:pt x="81" y="80443"/>
                    <a:pt x="105" y="80010"/>
                  </a:cubicBezTo>
                  <a:cubicBezTo>
                    <a:pt x="145" y="79084"/>
                    <a:pt x="200" y="77762"/>
                    <a:pt x="270" y="76072"/>
                  </a:cubicBezTo>
                  <a:cubicBezTo>
                    <a:pt x="396" y="72625"/>
                    <a:pt x="574" y="67679"/>
                    <a:pt x="795" y="61580"/>
                  </a:cubicBezTo>
                  <a:cubicBezTo>
                    <a:pt x="1000" y="55453"/>
                    <a:pt x="1242" y="48169"/>
                    <a:pt x="1513" y="40083"/>
                  </a:cubicBezTo>
                  <a:cubicBezTo>
                    <a:pt x="1644" y="36036"/>
                    <a:pt x="1779" y="31791"/>
                    <a:pt x="1921" y="27389"/>
                  </a:cubicBezTo>
                  <a:cubicBezTo>
                    <a:pt x="1957" y="26290"/>
                    <a:pt x="1993" y="25179"/>
                    <a:pt x="2029" y="24062"/>
                  </a:cubicBezTo>
                  <a:cubicBezTo>
                    <a:pt x="2081" y="22959"/>
                    <a:pt x="2189" y="21834"/>
                    <a:pt x="2658" y="20854"/>
                  </a:cubicBezTo>
                  <a:cubicBezTo>
                    <a:pt x="3108" y="19866"/>
                    <a:pt x="4024" y="19162"/>
                    <a:pt x="5084" y="18854"/>
                  </a:cubicBezTo>
                  <a:cubicBezTo>
                    <a:pt x="5869" y="18617"/>
                    <a:pt x="6705" y="18547"/>
                    <a:pt x="7553" y="18547"/>
                  </a:cubicBezTo>
                  <a:cubicBezTo>
                    <a:pt x="7853" y="18547"/>
                    <a:pt x="8155" y="18556"/>
                    <a:pt x="8456" y="18569"/>
                  </a:cubicBezTo>
                  <a:cubicBezTo>
                    <a:pt x="13962" y="18962"/>
                    <a:pt x="19334" y="19141"/>
                    <a:pt x="24477" y="19141"/>
                  </a:cubicBezTo>
                  <a:cubicBezTo>
                    <a:pt x="28039" y="19141"/>
                    <a:pt x="31492" y="19055"/>
                    <a:pt x="34803" y="18894"/>
                  </a:cubicBezTo>
                  <a:cubicBezTo>
                    <a:pt x="38851" y="18687"/>
                    <a:pt x="42690" y="18422"/>
                    <a:pt x="46277" y="18022"/>
                  </a:cubicBezTo>
                  <a:cubicBezTo>
                    <a:pt x="49858" y="17611"/>
                    <a:pt x="53196" y="16923"/>
                    <a:pt x="56035" y="15704"/>
                  </a:cubicBezTo>
                  <a:cubicBezTo>
                    <a:pt x="57454" y="15099"/>
                    <a:pt x="58748" y="14386"/>
                    <a:pt x="59871" y="13560"/>
                  </a:cubicBezTo>
                  <a:cubicBezTo>
                    <a:pt x="60926" y="12779"/>
                    <a:pt x="61876" y="11868"/>
                    <a:pt x="62701" y="10849"/>
                  </a:cubicBezTo>
                  <a:cubicBezTo>
                    <a:pt x="64254" y="8943"/>
                    <a:pt x="65113" y="6953"/>
                    <a:pt x="65483" y="5271"/>
                  </a:cubicBezTo>
                  <a:cubicBezTo>
                    <a:pt x="65874" y="3586"/>
                    <a:pt x="65774" y="2216"/>
                    <a:pt x="65606" y="1333"/>
                  </a:cubicBezTo>
                  <a:cubicBezTo>
                    <a:pt x="65444" y="441"/>
                    <a:pt x="65258" y="0"/>
                    <a:pt x="6525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8048580" y="1162961"/>
              <a:ext cx="549656" cy="787445"/>
            </a:xfrm>
            <a:custGeom>
              <a:avLst/>
              <a:gdLst/>
              <a:ahLst/>
              <a:cxnLst/>
              <a:rect l="l" t="t" r="r" b="b"/>
              <a:pathLst>
                <a:path w="22831" h="32708" extrusionOk="0">
                  <a:moveTo>
                    <a:pt x="12373" y="0"/>
                  </a:moveTo>
                  <a:cubicBezTo>
                    <a:pt x="12216" y="0"/>
                    <a:pt x="12056" y="2"/>
                    <a:pt x="11891" y="6"/>
                  </a:cubicBezTo>
                  <a:lnTo>
                    <a:pt x="5161" y="161"/>
                  </a:lnTo>
                  <a:cubicBezTo>
                    <a:pt x="5161" y="161"/>
                    <a:pt x="1261" y="161"/>
                    <a:pt x="1247" y="2039"/>
                  </a:cubicBezTo>
                  <a:cubicBezTo>
                    <a:pt x="1247" y="2039"/>
                    <a:pt x="1" y="24844"/>
                    <a:pt x="7195" y="25203"/>
                  </a:cubicBezTo>
                  <a:lnTo>
                    <a:pt x="11576" y="25209"/>
                  </a:lnTo>
                  <a:lnTo>
                    <a:pt x="11576" y="28438"/>
                  </a:lnTo>
                  <a:cubicBezTo>
                    <a:pt x="11575" y="29527"/>
                    <a:pt x="12136" y="30539"/>
                    <a:pt x="13062" y="31114"/>
                  </a:cubicBezTo>
                  <a:cubicBezTo>
                    <a:pt x="14255" y="31852"/>
                    <a:pt x="16022" y="32707"/>
                    <a:pt x="17809" y="32707"/>
                  </a:cubicBezTo>
                  <a:cubicBezTo>
                    <a:pt x="18979" y="32707"/>
                    <a:pt x="20158" y="32340"/>
                    <a:pt x="21191" y="31334"/>
                  </a:cubicBezTo>
                  <a:cubicBezTo>
                    <a:pt x="22334" y="30222"/>
                    <a:pt x="22830" y="28603"/>
                    <a:pt x="22704" y="27014"/>
                  </a:cubicBezTo>
                  <a:lnTo>
                    <a:pt x="21751" y="14875"/>
                  </a:lnTo>
                  <a:lnTo>
                    <a:pt x="18934" y="8142"/>
                  </a:lnTo>
                  <a:lnTo>
                    <a:pt x="18934" y="2979"/>
                  </a:lnTo>
                  <a:cubicBezTo>
                    <a:pt x="18934" y="2979"/>
                    <a:pt x="18636" y="0"/>
                    <a:pt x="12373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7963839" y="1838745"/>
              <a:ext cx="931462" cy="1486391"/>
            </a:xfrm>
            <a:custGeom>
              <a:avLst/>
              <a:gdLst/>
              <a:ahLst/>
              <a:cxnLst/>
              <a:rect l="l" t="t" r="r" b="b"/>
              <a:pathLst>
                <a:path w="38690" h="61740" extrusionOk="0">
                  <a:moveTo>
                    <a:pt x="23615" y="0"/>
                  </a:moveTo>
                  <a:cubicBezTo>
                    <a:pt x="19579" y="0"/>
                    <a:pt x="16556" y="959"/>
                    <a:pt x="15415" y="1737"/>
                  </a:cubicBezTo>
                  <a:cubicBezTo>
                    <a:pt x="11326" y="4521"/>
                    <a:pt x="8429" y="11607"/>
                    <a:pt x="8429" y="11607"/>
                  </a:cubicBezTo>
                  <a:cubicBezTo>
                    <a:pt x="8429" y="11607"/>
                    <a:pt x="0" y="17295"/>
                    <a:pt x="5106" y="25949"/>
                  </a:cubicBezTo>
                  <a:lnTo>
                    <a:pt x="1150" y="57753"/>
                  </a:lnTo>
                  <a:cubicBezTo>
                    <a:pt x="6204" y="60906"/>
                    <a:pt x="14837" y="61739"/>
                    <a:pt x="22550" y="61739"/>
                  </a:cubicBezTo>
                  <a:cubicBezTo>
                    <a:pt x="31198" y="61739"/>
                    <a:pt x="38690" y="60692"/>
                    <a:pt x="38690" y="60692"/>
                  </a:cubicBezTo>
                  <a:lnTo>
                    <a:pt x="36985" y="34641"/>
                  </a:lnTo>
                  <a:lnTo>
                    <a:pt x="35984" y="21323"/>
                  </a:lnTo>
                  <a:cubicBezTo>
                    <a:pt x="37096" y="15410"/>
                    <a:pt x="36538" y="11449"/>
                    <a:pt x="36538" y="11449"/>
                  </a:cubicBezTo>
                  <a:lnTo>
                    <a:pt x="36185" y="9286"/>
                  </a:lnTo>
                  <a:cubicBezTo>
                    <a:pt x="35413" y="4539"/>
                    <a:pt x="31637" y="798"/>
                    <a:pt x="26864" y="203"/>
                  </a:cubicBezTo>
                  <a:cubicBezTo>
                    <a:pt x="25726" y="62"/>
                    <a:pt x="24638" y="0"/>
                    <a:pt x="23615" y="0"/>
                  </a:cubicBezTo>
                  <a:close/>
                </a:path>
              </a:pathLst>
            </a:custGeom>
            <a:solidFill>
              <a:srgbClr val="DEB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7989551" y="1139850"/>
              <a:ext cx="621111" cy="548116"/>
            </a:xfrm>
            <a:custGeom>
              <a:avLst/>
              <a:gdLst/>
              <a:ahLst/>
              <a:cxnLst/>
              <a:rect l="l" t="t" r="r" b="b"/>
              <a:pathLst>
                <a:path w="25799" h="22767" extrusionOk="0">
                  <a:moveTo>
                    <a:pt x="14310" y="101"/>
                  </a:moveTo>
                  <a:cubicBezTo>
                    <a:pt x="10804" y="101"/>
                    <a:pt x="7306" y="488"/>
                    <a:pt x="3880" y="1255"/>
                  </a:cubicBezTo>
                  <a:cubicBezTo>
                    <a:pt x="2985" y="1454"/>
                    <a:pt x="2072" y="1691"/>
                    <a:pt x="1321" y="2218"/>
                  </a:cubicBezTo>
                  <a:cubicBezTo>
                    <a:pt x="568" y="2746"/>
                    <a:pt x="0" y="3624"/>
                    <a:pt x="90" y="4539"/>
                  </a:cubicBezTo>
                  <a:cubicBezTo>
                    <a:pt x="178" y="5437"/>
                    <a:pt x="903" y="6198"/>
                    <a:pt x="1764" y="6474"/>
                  </a:cubicBezTo>
                  <a:cubicBezTo>
                    <a:pt x="2066" y="6571"/>
                    <a:pt x="2380" y="6616"/>
                    <a:pt x="2696" y="6616"/>
                  </a:cubicBezTo>
                  <a:cubicBezTo>
                    <a:pt x="3265" y="6616"/>
                    <a:pt x="3839" y="6472"/>
                    <a:pt x="4358" y="6235"/>
                  </a:cubicBezTo>
                  <a:lnTo>
                    <a:pt x="4358" y="6235"/>
                  </a:lnTo>
                  <a:cubicBezTo>
                    <a:pt x="3666" y="6575"/>
                    <a:pt x="3667" y="7721"/>
                    <a:pt x="4290" y="8195"/>
                  </a:cubicBezTo>
                  <a:cubicBezTo>
                    <a:pt x="4550" y="8392"/>
                    <a:pt x="4866" y="8480"/>
                    <a:pt x="5189" y="8480"/>
                  </a:cubicBezTo>
                  <a:cubicBezTo>
                    <a:pt x="5654" y="8480"/>
                    <a:pt x="6134" y="8298"/>
                    <a:pt x="6492" y="7994"/>
                  </a:cubicBezTo>
                  <a:cubicBezTo>
                    <a:pt x="7100" y="7479"/>
                    <a:pt x="7415" y="6699"/>
                    <a:pt x="7609" y="5925"/>
                  </a:cubicBezTo>
                  <a:cubicBezTo>
                    <a:pt x="8494" y="9888"/>
                    <a:pt x="9423" y="13955"/>
                    <a:pt x="11692" y="17324"/>
                  </a:cubicBezTo>
                  <a:cubicBezTo>
                    <a:pt x="13746" y="20377"/>
                    <a:pt x="17179" y="22767"/>
                    <a:pt x="20797" y="22767"/>
                  </a:cubicBezTo>
                  <a:cubicBezTo>
                    <a:pt x="21171" y="22767"/>
                    <a:pt x="21547" y="22741"/>
                    <a:pt x="21923" y="22688"/>
                  </a:cubicBezTo>
                  <a:lnTo>
                    <a:pt x="25178" y="21862"/>
                  </a:lnTo>
                  <a:cubicBezTo>
                    <a:pt x="25798" y="15739"/>
                    <a:pt x="25308" y="12223"/>
                    <a:pt x="24791" y="6088"/>
                  </a:cubicBezTo>
                  <a:cubicBezTo>
                    <a:pt x="24590" y="3717"/>
                    <a:pt x="24067" y="2435"/>
                    <a:pt x="22309" y="959"/>
                  </a:cubicBezTo>
                  <a:cubicBezTo>
                    <a:pt x="21169" y="1"/>
                    <a:pt x="18937" y="303"/>
                    <a:pt x="17451" y="205"/>
                  </a:cubicBezTo>
                  <a:cubicBezTo>
                    <a:pt x="16404" y="136"/>
                    <a:pt x="15357" y="101"/>
                    <a:pt x="14310" y="101"/>
                  </a:cubicBez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8213970" y="1463262"/>
              <a:ext cx="146304" cy="158269"/>
            </a:xfrm>
            <a:custGeom>
              <a:avLst/>
              <a:gdLst/>
              <a:ahLst/>
              <a:cxnLst/>
              <a:rect l="l" t="t" r="r" b="b"/>
              <a:pathLst>
                <a:path w="6077" h="6574" extrusionOk="0">
                  <a:moveTo>
                    <a:pt x="233" y="491"/>
                  </a:moveTo>
                  <a:cubicBezTo>
                    <a:pt x="166" y="511"/>
                    <a:pt x="99" y="531"/>
                    <a:pt x="33" y="551"/>
                  </a:cubicBezTo>
                  <a:lnTo>
                    <a:pt x="0" y="824"/>
                  </a:lnTo>
                  <a:lnTo>
                    <a:pt x="233" y="491"/>
                  </a:lnTo>
                  <a:close/>
                  <a:moveTo>
                    <a:pt x="2848" y="0"/>
                  </a:moveTo>
                  <a:cubicBezTo>
                    <a:pt x="2014" y="0"/>
                    <a:pt x="1181" y="214"/>
                    <a:pt x="367" y="452"/>
                  </a:cubicBezTo>
                  <a:lnTo>
                    <a:pt x="367" y="452"/>
                  </a:lnTo>
                  <a:lnTo>
                    <a:pt x="374" y="290"/>
                  </a:lnTo>
                  <a:lnTo>
                    <a:pt x="233" y="491"/>
                  </a:lnTo>
                  <a:lnTo>
                    <a:pt x="233" y="491"/>
                  </a:lnTo>
                  <a:cubicBezTo>
                    <a:pt x="277" y="478"/>
                    <a:pt x="322" y="465"/>
                    <a:pt x="367" y="452"/>
                  </a:cubicBezTo>
                  <a:lnTo>
                    <a:pt x="367" y="452"/>
                  </a:lnTo>
                  <a:lnTo>
                    <a:pt x="242" y="3261"/>
                  </a:lnTo>
                  <a:cubicBezTo>
                    <a:pt x="195" y="4305"/>
                    <a:pt x="216" y="5513"/>
                    <a:pt x="1026" y="6173"/>
                  </a:cubicBezTo>
                  <a:cubicBezTo>
                    <a:pt x="1365" y="6450"/>
                    <a:pt x="1794" y="6573"/>
                    <a:pt x="2232" y="6573"/>
                  </a:cubicBezTo>
                  <a:cubicBezTo>
                    <a:pt x="2611" y="6573"/>
                    <a:pt x="2997" y="6481"/>
                    <a:pt x="3338" y="6315"/>
                  </a:cubicBezTo>
                  <a:cubicBezTo>
                    <a:pt x="4071" y="5959"/>
                    <a:pt x="4626" y="5319"/>
                    <a:pt x="5095" y="4653"/>
                  </a:cubicBezTo>
                  <a:cubicBezTo>
                    <a:pt x="5616" y="3915"/>
                    <a:pt x="6076" y="3044"/>
                    <a:pt x="5941" y="2153"/>
                  </a:cubicBezTo>
                  <a:cubicBezTo>
                    <a:pt x="5766" y="1000"/>
                    <a:pt x="4615" y="201"/>
                    <a:pt x="3460" y="41"/>
                  </a:cubicBezTo>
                  <a:cubicBezTo>
                    <a:pt x="3256" y="13"/>
                    <a:pt x="3052" y="0"/>
                    <a:pt x="2848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8251501" y="1490176"/>
              <a:ext cx="50148" cy="82264"/>
            </a:xfrm>
            <a:custGeom>
              <a:avLst/>
              <a:gdLst/>
              <a:ahLst/>
              <a:cxnLst/>
              <a:rect l="l" t="t" r="r" b="b"/>
              <a:pathLst>
                <a:path w="2083" h="3417" extrusionOk="0">
                  <a:moveTo>
                    <a:pt x="1346" y="1"/>
                  </a:moveTo>
                  <a:cubicBezTo>
                    <a:pt x="1241" y="1"/>
                    <a:pt x="807" y="384"/>
                    <a:pt x="212" y="986"/>
                  </a:cubicBezTo>
                  <a:lnTo>
                    <a:pt x="212" y="986"/>
                  </a:lnTo>
                  <a:cubicBezTo>
                    <a:pt x="148" y="1036"/>
                    <a:pt x="91" y="1094"/>
                    <a:pt x="45" y="1159"/>
                  </a:cubicBezTo>
                  <a:lnTo>
                    <a:pt x="366" y="1433"/>
                  </a:lnTo>
                  <a:cubicBezTo>
                    <a:pt x="370" y="1428"/>
                    <a:pt x="375" y="1423"/>
                    <a:pt x="379" y="1418"/>
                  </a:cubicBezTo>
                  <a:lnTo>
                    <a:pt x="379" y="1418"/>
                  </a:lnTo>
                  <a:cubicBezTo>
                    <a:pt x="480" y="1303"/>
                    <a:pt x="657" y="1235"/>
                    <a:pt x="840" y="1235"/>
                  </a:cubicBezTo>
                  <a:cubicBezTo>
                    <a:pt x="1025" y="1235"/>
                    <a:pt x="1217" y="1305"/>
                    <a:pt x="1343" y="1467"/>
                  </a:cubicBezTo>
                  <a:cubicBezTo>
                    <a:pt x="1570" y="1734"/>
                    <a:pt x="1599" y="2109"/>
                    <a:pt x="1467" y="2395"/>
                  </a:cubicBezTo>
                  <a:cubicBezTo>
                    <a:pt x="1341" y="2692"/>
                    <a:pt x="1103" y="2901"/>
                    <a:pt x="871" y="3019"/>
                  </a:cubicBezTo>
                  <a:cubicBezTo>
                    <a:pt x="396" y="3252"/>
                    <a:pt x="14" y="3218"/>
                    <a:pt x="10" y="3293"/>
                  </a:cubicBezTo>
                  <a:cubicBezTo>
                    <a:pt x="1" y="3326"/>
                    <a:pt x="165" y="3416"/>
                    <a:pt x="461" y="3416"/>
                  </a:cubicBezTo>
                  <a:cubicBezTo>
                    <a:pt x="610" y="3416"/>
                    <a:pt x="792" y="3393"/>
                    <a:pt x="1002" y="3329"/>
                  </a:cubicBezTo>
                  <a:cubicBezTo>
                    <a:pt x="1376" y="3203"/>
                    <a:pt x="1686" y="2934"/>
                    <a:pt x="1865" y="2583"/>
                  </a:cubicBezTo>
                  <a:cubicBezTo>
                    <a:pt x="2083" y="2186"/>
                    <a:pt x="2073" y="1577"/>
                    <a:pt x="1705" y="1157"/>
                  </a:cubicBezTo>
                  <a:cubicBezTo>
                    <a:pt x="1492" y="898"/>
                    <a:pt x="1190" y="778"/>
                    <a:pt x="894" y="772"/>
                  </a:cubicBezTo>
                  <a:lnTo>
                    <a:pt x="894" y="772"/>
                  </a:lnTo>
                  <a:cubicBezTo>
                    <a:pt x="1229" y="335"/>
                    <a:pt x="1409" y="47"/>
                    <a:pt x="1362" y="6"/>
                  </a:cubicBezTo>
                  <a:cubicBezTo>
                    <a:pt x="1358" y="2"/>
                    <a:pt x="1353" y="1"/>
                    <a:pt x="1346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8098871" y="1445206"/>
              <a:ext cx="12110" cy="31418"/>
            </a:xfrm>
            <a:custGeom>
              <a:avLst/>
              <a:gdLst/>
              <a:ahLst/>
              <a:cxnLst/>
              <a:rect l="l" t="t" r="r" b="b"/>
              <a:pathLst>
                <a:path w="503" h="1305" extrusionOk="0">
                  <a:moveTo>
                    <a:pt x="232" y="1"/>
                  </a:moveTo>
                  <a:cubicBezTo>
                    <a:pt x="231" y="1"/>
                    <a:pt x="230" y="1"/>
                    <a:pt x="229" y="1"/>
                  </a:cubicBezTo>
                  <a:cubicBezTo>
                    <a:pt x="96" y="6"/>
                    <a:pt x="0" y="301"/>
                    <a:pt x="13" y="661"/>
                  </a:cubicBezTo>
                  <a:cubicBezTo>
                    <a:pt x="28" y="1019"/>
                    <a:pt x="143" y="1304"/>
                    <a:pt x="273" y="1304"/>
                  </a:cubicBezTo>
                  <a:cubicBezTo>
                    <a:pt x="274" y="1304"/>
                    <a:pt x="275" y="1304"/>
                    <a:pt x="276" y="1304"/>
                  </a:cubicBezTo>
                  <a:cubicBezTo>
                    <a:pt x="408" y="1299"/>
                    <a:pt x="503" y="1004"/>
                    <a:pt x="490" y="644"/>
                  </a:cubicBezTo>
                  <a:cubicBezTo>
                    <a:pt x="477" y="287"/>
                    <a:pt x="361" y="1"/>
                    <a:pt x="232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6952413" y="2438817"/>
              <a:ext cx="396274" cy="492165"/>
            </a:xfrm>
            <a:custGeom>
              <a:avLst/>
              <a:gdLst/>
              <a:ahLst/>
              <a:cxnLst/>
              <a:rect l="l" t="t" r="r" b="b"/>
              <a:pathLst>
                <a:path w="16460" h="20443" extrusionOk="0">
                  <a:moveTo>
                    <a:pt x="11150" y="1"/>
                  </a:moveTo>
                  <a:cubicBezTo>
                    <a:pt x="11143" y="1"/>
                    <a:pt x="11136" y="1"/>
                    <a:pt x="11129" y="3"/>
                  </a:cubicBezTo>
                  <a:cubicBezTo>
                    <a:pt x="10345" y="154"/>
                    <a:pt x="9618" y="2705"/>
                    <a:pt x="11246" y="5373"/>
                  </a:cubicBezTo>
                  <a:cubicBezTo>
                    <a:pt x="11246" y="5373"/>
                    <a:pt x="4667" y="3012"/>
                    <a:pt x="2095" y="3012"/>
                  </a:cubicBezTo>
                  <a:cubicBezTo>
                    <a:pt x="1508" y="3012"/>
                    <a:pt x="1130" y="3135"/>
                    <a:pt x="1086" y="3437"/>
                  </a:cubicBezTo>
                  <a:cubicBezTo>
                    <a:pt x="851" y="5063"/>
                    <a:pt x="8330" y="7700"/>
                    <a:pt x="8330" y="7700"/>
                  </a:cubicBezTo>
                  <a:cubicBezTo>
                    <a:pt x="8330" y="7700"/>
                    <a:pt x="4347" y="6646"/>
                    <a:pt x="2039" y="6646"/>
                  </a:cubicBezTo>
                  <a:cubicBezTo>
                    <a:pt x="1198" y="6646"/>
                    <a:pt x="580" y="6786"/>
                    <a:pt x="458" y="7168"/>
                  </a:cubicBezTo>
                  <a:cubicBezTo>
                    <a:pt x="0" y="8598"/>
                    <a:pt x="6591" y="10781"/>
                    <a:pt x="6591" y="10781"/>
                  </a:cubicBezTo>
                  <a:cubicBezTo>
                    <a:pt x="6591" y="10781"/>
                    <a:pt x="2675" y="9713"/>
                    <a:pt x="985" y="9713"/>
                  </a:cubicBezTo>
                  <a:cubicBezTo>
                    <a:pt x="458" y="9713"/>
                    <a:pt x="148" y="9817"/>
                    <a:pt x="239" y="10089"/>
                  </a:cubicBezTo>
                  <a:cubicBezTo>
                    <a:pt x="622" y="11234"/>
                    <a:pt x="5023" y="13405"/>
                    <a:pt x="5023" y="13405"/>
                  </a:cubicBezTo>
                  <a:cubicBezTo>
                    <a:pt x="5023" y="13405"/>
                    <a:pt x="2544" y="12555"/>
                    <a:pt x="1377" y="12555"/>
                  </a:cubicBezTo>
                  <a:cubicBezTo>
                    <a:pt x="954" y="12555"/>
                    <a:pt x="703" y="12666"/>
                    <a:pt x="805" y="12971"/>
                  </a:cubicBezTo>
                  <a:cubicBezTo>
                    <a:pt x="1189" y="14116"/>
                    <a:pt x="9577" y="20355"/>
                    <a:pt x="9577" y="20355"/>
                  </a:cubicBezTo>
                  <a:cubicBezTo>
                    <a:pt x="9684" y="20414"/>
                    <a:pt x="9796" y="20442"/>
                    <a:pt x="9912" y="20442"/>
                  </a:cubicBezTo>
                  <a:cubicBezTo>
                    <a:pt x="12313" y="20442"/>
                    <a:pt x="16460" y="8347"/>
                    <a:pt x="16460" y="8347"/>
                  </a:cubicBezTo>
                  <a:cubicBezTo>
                    <a:pt x="16460" y="8347"/>
                    <a:pt x="11992" y="1"/>
                    <a:pt x="11150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7182610" y="2068244"/>
              <a:ext cx="1340159" cy="1202691"/>
            </a:xfrm>
            <a:custGeom>
              <a:avLst/>
              <a:gdLst/>
              <a:ahLst/>
              <a:cxnLst/>
              <a:rect l="l" t="t" r="r" b="b"/>
              <a:pathLst>
                <a:path w="55666" h="49956" extrusionOk="0">
                  <a:moveTo>
                    <a:pt x="42815" y="1"/>
                  </a:moveTo>
                  <a:cubicBezTo>
                    <a:pt x="42815" y="1"/>
                    <a:pt x="36357" y="33165"/>
                    <a:pt x="30752" y="33165"/>
                  </a:cubicBezTo>
                  <a:cubicBezTo>
                    <a:pt x="30604" y="33165"/>
                    <a:pt x="30456" y="33142"/>
                    <a:pt x="30309" y="33094"/>
                  </a:cubicBezTo>
                  <a:cubicBezTo>
                    <a:pt x="17778" y="29029"/>
                    <a:pt x="6898" y="23741"/>
                    <a:pt x="6898" y="23741"/>
                  </a:cubicBezTo>
                  <a:lnTo>
                    <a:pt x="1" y="35885"/>
                  </a:lnTo>
                  <a:cubicBezTo>
                    <a:pt x="1" y="35885"/>
                    <a:pt x="17788" y="44603"/>
                    <a:pt x="22268" y="46718"/>
                  </a:cubicBezTo>
                  <a:cubicBezTo>
                    <a:pt x="24397" y="47723"/>
                    <a:pt x="29382" y="49956"/>
                    <a:pt x="34658" y="49956"/>
                  </a:cubicBezTo>
                  <a:cubicBezTo>
                    <a:pt x="40491" y="49956"/>
                    <a:pt x="46680" y="47228"/>
                    <a:pt x="49766" y="37098"/>
                  </a:cubicBezTo>
                  <a:cubicBezTo>
                    <a:pt x="55666" y="17739"/>
                    <a:pt x="55290" y="4367"/>
                    <a:pt x="55290" y="4367"/>
                  </a:cubicBezTo>
                  <a:lnTo>
                    <a:pt x="42815" y="1"/>
                  </a:lnTo>
                  <a:close/>
                </a:path>
              </a:pathLst>
            </a:custGeom>
            <a:solidFill>
              <a:srgbClr val="DEB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7275536" y="2700574"/>
              <a:ext cx="168043" cy="277753"/>
            </a:xfrm>
            <a:custGeom>
              <a:avLst/>
              <a:gdLst/>
              <a:ahLst/>
              <a:cxnLst/>
              <a:rect l="l" t="t" r="r" b="b"/>
              <a:pathLst>
                <a:path w="6980" h="11537" extrusionOk="0">
                  <a:moveTo>
                    <a:pt x="6920" y="0"/>
                  </a:moveTo>
                  <a:cubicBezTo>
                    <a:pt x="6772" y="0"/>
                    <a:pt x="5416" y="2647"/>
                    <a:pt x="3556" y="5790"/>
                  </a:cubicBezTo>
                  <a:cubicBezTo>
                    <a:pt x="1681" y="8972"/>
                    <a:pt x="1" y="11456"/>
                    <a:pt x="112" y="11534"/>
                  </a:cubicBezTo>
                  <a:cubicBezTo>
                    <a:pt x="113" y="11536"/>
                    <a:pt x="115" y="11536"/>
                    <a:pt x="117" y="11536"/>
                  </a:cubicBezTo>
                  <a:cubicBezTo>
                    <a:pt x="191" y="11536"/>
                    <a:pt x="670" y="10967"/>
                    <a:pt x="1364" y="10011"/>
                  </a:cubicBezTo>
                  <a:cubicBezTo>
                    <a:pt x="2078" y="9026"/>
                    <a:pt x="3013" y="7627"/>
                    <a:pt x="3957" y="6027"/>
                  </a:cubicBezTo>
                  <a:cubicBezTo>
                    <a:pt x="4901" y="4428"/>
                    <a:pt x="5675" y="2934"/>
                    <a:pt x="6193" y="1833"/>
                  </a:cubicBezTo>
                  <a:cubicBezTo>
                    <a:pt x="6710" y="731"/>
                    <a:pt x="6980" y="27"/>
                    <a:pt x="6924" y="1"/>
                  </a:cubicBezTo>
                  <a:cubicBezTo>
                    <a:pt x="6923" y="1"/>
                    <a:pt x="6921" y="0"/>
                    <a:pt x="6920" y="0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7338562" y="2690656"/>
              <a:ext cx="49715" cy="43744"/>
            </a:xfrm>
            <a:custGeom>
              <a:avLst/>
              <a:gdLst/>
              <a:ahLst/>
              <a:cxnLst/>
              <a:rect l="l" t="t" r="r" b="b"/>
              <a:pathLst>
                <a:path w="2065" h="1817" extrusionOk="0">
                  <a:moveTo>
                    <a:pt x="829" y="329"/>
                  </a:moveTo>
                  <a:cubicBezTo>
                    <a:pt x="857" y="329"/>
                    <a:pt x="887" y="330"/>
                    <a:pt x="918" y="333"/>
                  </a:cubicBezTo>
                  <a:cubicBezTo>
                    <a:pt x="1109" y="351"/>
                    <a:pt x="1347" y="456"/>
                    <a:pt x="1436" y="639"/>
                  </a:cubicBezTo>
                  <a:cubicBezTo>
                    <a:pt x="1535" y="817"/>
                    <a:pt x="1454" y="1067"/>
                    <a:pt x="1227" y="1235"/>
                  </a:cubicBezTo>
                  <a:cubicBezTo>
                    <a:pt x="1109" y="1319"/>
                    <a:pt x="982" y="1360"/>
                    <a:pt x="868" y="1360"/>
                  </a:cubicBezTo>
                  <a:cubicBezTo>
                    <a:pt x="760" y="1360"/>
                    <a:pt x="665" y="1323"/>
                    <a:pt x="600" y="1251"/>
                  </a:cubicBezTo>
                  <a:cubicBezTo>
                    <a:pt x="456" y="1112"/>
                    <a:pt x="441" y="851"/>
                    <a:pt x="493" y="668"/>
                  </a:cubicBezTo>
                  <a:cubicBezTo>
                    <a:pt x="533" y="518"/>
                    <a:pt x="602" y="416"/>
                    <a:pt x="672" y="345"/>
                  </a:cubicBezTo>
                  <a:lnTo>
                    <a:pt x="672" y="345"/>
                  </a:lnTo>
                  <a:cubicBezTo>
                    <a:pt x="719" y="335"/>
                    <a:pt x="772" y="329"/>
                    <a:pt x="829" y="329"/>
                  </a:cubicBezTo>
                  <a:close/>
                  <a:moveTo>
                    <a:pt x="991" y="1"/>
                  </a:moveTo>
                  <a:cubicBezTo>
                    <a:pt x="965" y="1"/>
                    <a:pt x="939" y="2"/>
                    <a:pt x="915" y="4"/>
                  </a:cubicBezTo>
                  <a:cubicBezTo>
                    <a:pt x="634" y="28"/>
                    <a:pt x="428" y="162"/>
                    <a:pt x="338" y="289"/>
                  </a:cubicBezTo>
                  <a:cubicBezTo>
                    <a:pt x="310" y="328"/>
                    <a:pt x="291" y="363"/>
                    <a:pt x="279" y="394"/>
                  </a:cubicBezTo>
                  <a:lnTo>
                    <a:pt x="279" y="394"/>
                  </a:lnTo>
                  <a:cubicBezTo>
                    <a:pt x="245" y="439"/>
                    <a:pt x="214" y="491"/>
                    <a:pt x="186" y="547"/>
                  </a:cubicBezTo>
                  <a:cubicBezTo>
                    <a:pt x="74" y="791"/>
                    <a:pt x="0" y="1184"/>
                    <a:pt x="278" y="1537"/>
                  </a:cubicBezTo>
                  <a:cubicBezTo>
                    <a:pt x="424" y="1729"/>
                    <a:pt x="660" y="1816"/>
                    <a:pt x="900" y="1816"/>
                  </a:cubicBezTo>
                  <a:cubicBezTo>
                    <a:pt x="1117" y="1816"/>
                    <a:pt x="1339" y="1745"/>
                    <a:pt x="1503" y="1614"/>
                  </a:cubicBezTo>
                  <a:cubicBezTo>
                    <a:pt x="1872" y="1370"/>
                    <a:pt x="2064" y="805"/>
                    <a:pt x="1811" y="426"/>
                  </a:cubicBezTo>
                  <a:cubicBezTo>
                    <a:pt x="1593" y="90"/>
                    <a:pt x="1253" y="1"/>
                    <a:pt x="991" y="1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7661733" y="3987576"/>
              <a:ext cx="57130" cy="1382699"/>
            </a:xfrm>
            <a:custGeom>
              <a:avLst/>
              <a:gdLst/>
              <a:ahLst/>
              <a:cxnLst/>
              <a:rect l="l" t="t" r="r" b="b"/>
              <a:pathLst>
                <a:path w="2373" h="57433" extrusionOk="0">
                  <a:moveTo>
                    <a:pt x="0" y="1"/>
                  </a:moveTo>
                  <a:lnTo>
                    <a:pt x="520" y="57433"/>
                  </a:lnTo>
                  <a:lnTo>
                    <a:pt x="2164" y="57349"/>
                  </a:lnTo>
                  <a:lnTo>
                    <a:pt x="2373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8406298" y="4037145"/>
              <a:ext cx="153671" cy="1380509"/>
            </a:xfrm>
            <a:custGeom>
              <a:avLst/>
              <a:gdLst/>
              <a:ahLst/>
              <a:cxnLst/>
              <a:rect l="l" t="t" r="r" b="b"/>
              <a:pathLst>
                <a:path w="6383" h="57342" extrusionOk="0">
                  <a:moveTo>
                    <a:pt x="4024" y="1"/>
                  </a:moveTo>
                  <a:lnTo>
                    <a:pt x="1" y="57294"/>
                  </a:lnTo>
                  <a:lnTo>
                    <a:pt x="1645" y="57341"/>
                  </a:lnTo>
                  <a:lnTo>
                    <a:pt x="6382" y="277"/>
                  </a:lnTo>
                  <a:lnTo>
                    <a:pt x="4024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8884988" y="4039383"/>
              <a:ext cx="113923" cy="1381568"/>
            </a:xfrm>
            <a:custGeom>
              <a:avLst/>
              <a:gdLst/>
              <a:ahLst/>
              <a:cxnLst/>
              <a:rect l="l" t="t" r="r" b="b"/>
              <a:pathLst>
                <a:path w="4732" h="57386" extrusionOk="0">
                  <a:moveTo>
                    <a:pt x="2365" y="1"/>
                  </a:moveTo>
                  <a:lnTo>
                    <a:pt x="1" y="57385"/>
                  </a:lnTo>
                  <a:lnTo>
                    <a:pt x="1645" y="57385"/>
                  </a:lnTo>
                  <a:lnTo>
                    <a:pt x="4731" y="208"/>
                  </a:lnTo>
                  <a:lnTo>
                    <a:pt x="2365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8117890" y="4025324"/>
              <a:ext cx="153647" cy="1380485"/>
            </a:xfrm>
            <a:custGeom>
              <a:avLst/>
              <a:gdLst/>
              <a:ahLst/>
              <a:cxnLst/>
              <a:rect l="l" t="t" r="r" b="b"/>
              <a:pathLst>
                <a:path w="6382" h="57341" extrusionOk="0">
                  <a:moveTo>
                    <a:pt x="4024" y="0"/>
                  </a:moveTo>
                  <a:lnTo>
                    <a:pt x="0" y="57293"/>
                  </a:lnTo>
                  <a:lnTo>
                    <a:pt x="1645" y="57341"/>
                  </a:lnTo>
                  <a:lnTo>
                    <a:pt x="6382" y="276"/>
                  </a:lnTo>
                  <a:lnTo>
                    <a:pt x="4024" y="0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7628896" y="3886031"/>
              <a:ext cx="1442261" cy="181814"/>
            </a:xfrm>
            <a:custGeom>
              <a:avLst/>
              <a:gdLst/>
              <a:ahLst/>
              <a:cxnLst/>
              <a:rect l="l" t="t" r="r" b="b"/>
              <a:pathLst>
                <a:path w="59907" h="7552" extrusionOk="0">
                  <a:moveTo>
                    <a:pt x="1" y="1"/>
                  </a:moveTo>
                  <a:lnTo>
                    <a:pt x="566" y="6539"/>
                  </a:lnTo>
                  <a:lnTo>
                    <a:pt x="58921" y="7551"/>
                  </a:lnTo>
                  <a:lnTo>
                    <a:pt x="59907" y="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7690309" y="4676047"/>
              <a:ext cx="1233362" cy="39507"/>
            </a:xfrm>
            <a:custGeom>
              <a:avLst/>
              <a:gdLst/>
              <a:ahLst/>
              <a:cxnLst/>
              <a:rect l="l" t="t" r="r" b="b"/>
              <a:pathLst>
                <a:path w="51230" h="1641" extrusionOk="0">
                  <a:moveTo>
                    <a:pt x="0" y="1"/>
                  </a:moveTo>
                  <a:lnTo>
                    <a:pt x="0" y="1157"/>
                  </a:lnTo>
                  <a:lnTo>
                    <a:pt x="51229" y="1640"/>
                  </a:lnTo>
                  <a:lnTo>
                    <a:pt x="51229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7605279" y="1947560"/>
              <a:ext cx="1577177" cy="2008987"/>
            </a:xfrm>
            <a:custGeom>
              <a:avLst/>
              <a:gdLst/>
              <a:ahLst/>
              <a:cxnLst/>
              <a:rect l="l" t="t" r="r" b="b"/>
              <a:pathLst>
                <a:path w="65511" h="83447" extrusionOk="0">
                  <a:moveTo>
                    <a:pt x="39655" y="1"/>
                  </a:moveTo>
                  <a:lnTo>
                    <a:pt x="39655" y="52627"/>
                  </a:lnTo>
                  <a:lnTo>
                    <a:pt x="0" y="51291"/>
                  </a:lnTo>
                  <a:lnTo>
                    <a:pt x="982" y="80522"/>
                  </a:lnTo>
                  <a:lnTo>
                    <a:pt x="60623" y="83446"/>
                  </a:lnTo>
                  <a:lnTo>
                    <a:pt x="62511" y="43983"/>
                  </a:lnTo>
                  <a:lnTo>
                    <a:pt x="65511" y="1015"/>
                  </a:lnTo>
                  <a:lnTo>
                    <a:pt x="39655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8527728" y="1231885"/>
              <a:ext cx="252619" cy="295978"/>
            </a:xfrm>
            <a:custGeom>
              <a:avLst/>
              <a:gdLst/>
              <a:ahLst/>
              <a:cxnLst/>
              <a:rect l="l" t="t" r="r" b="b"/>
              <a:pathLst>
                <a:path w="10493" h="12294" extrusionOk="0">
                  <a:moveTo>
                    <a:pt x="5778" y="1"/>
                  </a:moveTo>
                  <a:cubicBezTo>
                    <a:pt x="5349" y="1"/>
                    <a:pt x="4920" y="67"/>
                    <a:pt x="4511" y="203"/>
                  </a:cubicBezTo>
                  <a:cubicBezTo>
                    <a:pt x="3058" y="689"/>
                    <a:pt x="1933" y="2046"/>
                    <a:pt x="1727" y="3567"/>
                  </a:cubicBezTo>
                  <a:lnTo>
                    <a:pt x="1" y="8790"/>
                  </a:lnTo>
                  <a:cubicBezTo>
                    <a:pt x="594" y="10511"/>
                    <a:pt x="2150" y="11860"/>
                    <a:pt x="3935" y="12205"/>
                  </a:cubicBezTo>
                  <a:cubicBezTo>
                    <a:pt x="4246" y="12265"/>
                    <a:pt x="4561" y="12294"/>
                    <a:pt x="4877" y="12294"/>
                  </a:cubicBezTo>
                  <a:cubicBezTo>
                    <a:pt x="6376" y="12294"/>
                    <a:pt x="7875" y="11637"/>
                    <a:pt x="8859" y="10503"/>
                  </a:cubicBezTo>
                  <a:cubicBezTo>
                    <a:pt x="10143" y="9019"/>
                    <a:pt x="10492" y="6912"/>
                    <a:pt x="10288" y="4961"/>
                  </a:cubicBezTo>
                  <a:cubicBezTo>
                    <a:pt x="10146" y="3594"/>
                    <a:pt x="9725" y="2193"/>
                    <a:pt x="8758" y="1217"/>
                  </a:cubicBezTo>
                  <a:cubicBezTo>
                    <a:pt x="7983" y="432"/>
                    <a:pt x="6879" y="1"/>
                    <a:pt x="5778" y="1"/>
                  </a:cubicBez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8302851" y="1252011"/>
              <a:ext cx="477311" cy="640901"/>
            </a:xfrm>
            <a:custGeom>
              <a:avLst/>
              <a:gdLst/>
              <a:ahLst/>
              <a:cxnLst/>
              <a:rect l="l" t="t" r="r" b="b"/>
              <a:pathLst>
                <a:path w="19826" h="26621" extrusionOk="0">
                  <a:moveTo>
                    <a:pt x="8380" y="0"/>
                  </a:moveTo>
                  <a:cubicBezTo>
                    <a:pt x="8027" y="0"/>
                    <a:pt x="7676" y="67"/>
                    <a:pt x="7342" y="214"/>
                  </a:cubicBezTo>
                  <a:cubicBezTo>
                    <a:pt x="7342" y="214"/>
                    <a:pt x="2701" y="7219"/>
                    <a:pt x="3044" y="9894"/>
                  </a:cubicBezTo>
                  <a:cubicBezTo>
                    <a:pt x="3387" y="12570"/>
                    <a:pt x="310" y="14659"/>
                    <a:pt x="310" y="14659"/>
                  </a:cubicBezTo>
                  <a:cubicBezTo>
                    <a:pt x="144" y="17302"/>
                    <a:pt x="0" y="20300"/>
                    <a:pt x="325" y="22928"/>
                  </a:cubicBezTo>
                  <a:cubicBezTo>
                    <a:pt x="433" y="23793"/>
                    <a:pt x="575" y="24682"/>
                    <a:pt x="1034" y="25423"/>
                  </a:cubicBezTo>
                  <a:cubicBezTo>
                    <a:pt x="1447" y="26094"/>
                    <a:pt x="2179" y="26620"/>
                    <a:pt x="2952" y="26620"/>
                  </a:cubicBezTo>
                  <a:cubicBezTo>
                    <a:pt x="3035" y="26620"/>
                    <a:pt x="3118" y="26614"/>
                    <a:pt x="3201" y="26602"/>
                  </a:cubicBezTo>
                  <a:cubicBezTo>
                    <a:pt x="4602" y="26393"/>
                    <a:pt x="5144" y="24696"/>
                    <a:pt x="5392" y="23302"/>
                  </a:cubicBezTo>
                  <a:cubicBezTo>
                    <a:pt x="5926" y="24223"/>
                    <a:pt x="6481" y="25168"/>
                    <a:pt x="7322" y="25821"/>
                  </a:cubicBezTo>
                  <a:cubicBezTo>
                    <a:pt x="7869" y="26246"/>
                    <a:pt x="8571" y="26520"/>
                    <a:pt x="9253" y="26520"/>
                  </a:cubicBezTo>
                  <a:cubicBezTo>
                    <a:pt x="9620" y="26520"/>
                    <a:pt x="9981" y="26440"/>
                    <a:pt x="10309" y="26262"/>
                  </a:cubicBezTo>
                  <a:cubicBezTo>
                    <a:pt x="11135" y="25814"/>
                    <a:pt x="11502" y="24612"/>
                    <a:pt x="11021" y="23857"/>
                  </a:cubicBezTo>
                  <a:lnTo>
                    <a:pt x="11021" y="23857"/>
                  </a:lnTo>
                  <a:cubicBezTo>
                    <a:pt x="12207" y="25149"/>
                    <a:pt x="13955" y="25905"/>
                    <a:pt x="15707" y="25905"/>
                  </a:cubicBezTo>
                  <a:cubicBezTo>
                    <a:pt x="15965" y="25905"/>
                    <a:pt x="16222" y="25889"/>
                    <a:pt x="16478" y="25856"/>
                  </a:cubicBezTo>
                  <a:cubicBezTo>
                    <a:pt x="17898" y="25671"/>
                    <a:pt x="19484" y="24510"/>
                    <a:pt x="19100" y="23129"/>
                  </a:cubicBezTo>
                  <a:cubicBezTo>
                    <a:pt x="18845" y="22208"/>
                    <a:pt x="17859" y="21734"/>
                    <a:pt x="17002" y="21313"/>
                  </a:cubicBezTo>
                  <a:cubicBezTo>
                    <a:pt x="16145" y="20892"/>
                    <a:pt x="15206" y="20232"/>
                    <a:pt x="15211" y="19277"/>
                  </a:cubicBezTo>
                  <a:lnTo>
                    <a:pt x="15211" y="19277"/>
                  </a:lnTo>
                  <a:cubicBezTo>
                    <a:pt x="15693" y="19664"/>
                    <a:pt x="16311" y="19869"/>
                    <a:pt x="16928" y="19869"/>
                  </a:cubicBezTo>
                  <a:cubicBezTo>
                    <a:pt x="17255" y="19869"/>
                    <a:pt x="17581" y="19811"/>
                    <a:pt x="17887" y="19693"/>
                  </a:cubicBezTo>
                  <a:cubicBezTo>
                    <a:pt x="18770" y="19352"/>
                    <a:pt x="19441" y="18519"/>
                    <a:pt x="19590" y="17585"/>
                  </a:cubicBezTo>
                  <a:cubicBezTo>
                    <a:pt x="19825" y="16091"/>
                    <a:pt x="18793" y="14687"/>
                    <a:pt x="17634" y="13717"/>
                  </a:cubicBezTo>
                  <a:cubicBezTo>
                    <a:pt x="16474" y="12745"/>
                    <a:pt x="15104" y="11978"/>
                    <a:pt x="14224" y="10746"/>
                  </a:cubicBezTo>
                  <a:cubicBezTo>
                    <a:pt x="13305" y="9456"/>
                    <a:pt x="13042" y="7824"/>
                    <a:pt x="12814" y="6256"/>
                  </a:cubicBezTo>
                  <a:cubicBezTo>
                    <a:pt x="12583" y="4690"/>
                    <a:pt x="12340" y="3057"/>
                    <a:pt x="11444" y="1751"/>
                  </a:cubicBezTo>
                  <a:cubicBezTo>
                    <a:pt x="10755" y="745"/>
                    <a:pt x="9557" y="0"/>
                    <a:pt x="8380" y="0"/>
                  </a:cubicBez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7897876" y="2862810"/>
              <a:ext cx="68662" cy="137516"/>
            </a:xfrm>
            <a:custGeom>
              <a:avLst/>
              <a:gdLst/>
              <a:ahLst/>
              <a:cxnLst/>
              <a:rect l="l" t="t" r="r" b="b"/>
              <a:pathLst>
                <a:path w="2852" h="5712" extrusionOk="0">
                  <a:moveTo>
                    <a:pt x="126" y="1"/>
                  </a:moveTo>
                  <a:cubicBezTo>
                    <a:pt x="124" y="1"/>
                    <a:pt x="123" y="1"/>
                    <a:pt x="121" y="1"/>
                  </a:cubicBezTo>
                  <a:cubicBezTo>
                    <a:pt x="0" y="29"/>
                    <a:pt x="252" y="1450"/>
                    <a:pt x="993" y="3055"/>
                  </a:cubicBezTo>
                  <a:cubicBezTo>
                    <a:pt x="1704" y="4616"/>
                    <a:pt x="2586" y="5712"/>
                    <a:pt x="2729" y="5712"/>
                  </a:cubicBezTo>
                  <a:cubicBezTo>
                    <a:pt x="2733" y="5712"/>
                    <a:pt x="2737" y="5710"/>
                    <a:pt x="2740" y="5708"/>
                  </a:cubicBezTo>
                  <a:cubicBezTo>
                    <a:pt x="2851" y="5632"/>
                    <a:pt x="2131" y="4426"/>
                    <a:pt x="1417" y="2860"/>
                  </a:cubicBezTo>
                  <a:cubicBezTo>
                    <a:pt x="705" y="1319"/>
                    <a:pt x="263" y="1"/>
                    <a:pt x="126" y="1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7905484" y="2871019"/>
              <a:ext cx="112310" cy="109589"/>
            </a:xfrm>
            <a:custGeom>
              <a:avLst/>
              <a:gdLst/>
              <a:ahLst/>
              <a:cxnLst/>
              <a:rect l="l" t="t" r="r" b="b"/>
              <a:pathLst>
                <a:path w="4665" h="4552" extrusionOk="0">
                  <a:moveTo>
                    <a:pt x="121" y="0"/>
                  </a:moveTo>
                  <a:cubicBezTo>
                    <a:pt x="117" y="0"/>
                    <a:pt x="114" y="1"/>
                    <a:pt x="110" y="3"/>
                  </a:cubicBezTo>
                  <a:cubicBezTo>
                    <a:pt x="1" y="54"/>
                    <a:pt x="610" y="1425"/>
                    <a:pt x="1898" y="2720"/>
                  </a:cubicBezTo>
                  <a:cubicBezTo>
                    <a:pt x="3084" y="3927"/>
                    <a:pt x="4342" y="4551"/>
                    <a:pt x="4562" y="4551"/>
                  </a:cubicBezTo>
                  <a:cubicBezTo>
                    <a:pt x="4580" y="4551"/>
                    <a:pt x="4590" y="4547"/>
                    <a:pt x="4594" y="4539"/>
                  </a:cubicBezTo>
                  <a:cubicBezTo>
                    <a:pt x="4664" y="4420"/>
                    <a:pt x="3456" y="3641"/>
                    <a:pt x="2231" y="2392"/>
                  </a:cubicBezTo>
                  <a:cubicBezTo>
                    <a:pt x="1029" y="1186"/>
                    <a:pt x="273" y="0"/>
                    <a:pt x="121" y="0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7417212" y="2918830"/>
              <a:ext cx="31394" cy="73934"/>
            </a:xfrm>
            <a:custGeom>
              <a:avLst/>
              <a:gdLst/>
              <a:ahLst/>
              <a:cxnLst/>
              <a:rect l="l" t="t" r="r" b="b"/>
              <a:pathLst>
                <a:path w="1304" h="3071" extrusionOk="0">
                  <a:moveTo>
                    <a:pt x="273" y="1"/>
                  </a:moveTo>
                  <a:cubicBezTo>
                    <a:pt x="150" y="1"/>
                    <a:pt x="0" y="771"/>
                    <a:pt x="273" y="1672"/>
                  </a:cubicBezTo>
                  <a:cubicBezTo>
                    <a:pt x="527" y="2524"/>
                    <a:pt x="1032" y="3070"/>
                    <a:pt x="1173" y="3070"/>
                  </a:cubicBezTo>
                  <a:cubicBezTo>
                    <a:pt x="1182" y="3070"/>
                    <a:pt x="1190" y="3068"/>
                    <a:pt x="1196" y="3063"/>
                  </a:cubicBezTo>
                  <a:cubicBezTo>
                    <a:pt x="1304" y="2984"/>
                    <a:pt x="962" y="2359"/>
                    <a:pt x="722" y="1536"/>
                  </a:cubicBezTo>
                  <a:cubicBezTo>
                    <a:pt x="471" y="718"/>
                    <a:pt x="411" y="8"/>
                    <a:pt x="277" y="1"/>
                  </a:cubicBezTo>
                  <a:cubicBezTo>
                    <a:pt x="275" y="1"/>
                    <a:pt x="274" y="1"/>
                    <a:pt x="273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7466131" y="2848774"/>
              <a:ext cx="76751" cy="40350"/>
            </a:xfrm>
            <a:custGeom>
              <a:avLst/>
              <a:gdLst/>
              <a:ahLst/>
              <a:cxnLst/>
              <a:rect l="l" t="t" r="r" b="b"/>
              <a:pathLst>
                <a:path w="3188" h="1676" extrusionOk="0">
                  <a:moveTo>
                    <a:pt x="3052" y="0"/>
                  </a:moveTo>
                  <a:cubicBezTo>
                    <a:pt x="2836" y="0"/>
                    <a:pt x="2200" y="252"/>
                    <a:pt x="1484" y="632"/>
                  </a:cubicBezTo>
                  <a:cubicBezTo>
                    <a:pt x="637" y="1079"/>
                    <a:pt x="0" y="1535"/>
                    <a:pt x="60" y="1649"/>
                  </a:cubicBezTo>
                  <a:cubicBezTo>
                    <a:pt x="70" y="1667"/>
                    <a:pt x="95" y="1675"/>
                    <a:pt x="135" y="1675"/>
                  </a:cubicBezTo>
                  <a:cubicBezTo>
                    <a:pt x="351" y="1675"/>
                    <a:pt x="987" y="1423"/>
                    <a:pt x="1701" y="1045"/>
                  </a:cubicBezTo>
                  <a:cubicBezTo>
                    <a:pt x="2549" y="596"/>
                    <a:pt x="3187" y="140"/>
                    <a:pt x="3125" y="26"/>
                  </a:cubicBezTo>
                  <a:cubicBezTo>
                    <a:pt x="3116" y="9"/>
                    <a:pt x="3091" y="0"/>
                    <a:pt x="3052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7552172" y="2925908"/>
              <a:ext cx="59297" cy="32429"/>
            </a:xfrm>
            <a:custGeom>
              <a:avLst/>
              <a:gdLst/>
              <a:ahLst/>
              <a:cxnLst/>
              <a:rect l="l" t="t" r="r" b="b"/>
              <a:pathLst>
                <a:path w="2463" h="1347" extrusionOk="0">
                  <a:moveTo>
                    <a:pt x="2216" y="1"/>
                  </a:moveTo>
                  <a:cubicBezTo>
                    <a:pt x="1963" y="1"/>
                    <a:pt x="1526" y="94"/>
                    <a:pt x="1072" y="341"/>
                  </a:cubicBezTo>
                  <a:cubicBezTo>
                    <a:pt x="378" y="711"/>
                    <a:pt x="0" y="1245"/>
                    <a:pt x="92" y="1330"/>
                  </a:cubicBezTo>
                  <a:cubicBezTo>
                    <a:pt x="103" y="1341"/>
                    <a:pt x="119" y="1346"/>
                    <a:pt x="140" y="1346"/>
                  </a:cubicBezTo>
                  <a:cubicBezTo>
                    <a:pt x="300" y="1346"/>
                    <a:pt x="741" y="1047"/>
                    <a:pt x="1294" y="752"/>
                  </a:cubicBezTo>
                  <a:cubicBezTo>
                    <a:pt x="1914" y="414"/>
                    <a:pt x="2463" y="199"/>
                    <a:pt x="2437" y="68"/>
                  </a:cubicBezTo>
                  <a:cubicBezTo>
                    <a:pt x="2429" y="26"/>
                    <a:pt x="2348" y="1"/>
                    <a:pt x="221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7681618" y="2845043"/>
              <a:ext cx="32068" cy="91220"/>
            </a:xfrm>
            <a:custGeom>
              <a:avLst/>
              <a:gdLst/>
              <a:ahLst/>
              <a:cxnLst/>
              <a:rect l="l" t="t" r="r" b="b"/>
              <a:pathLst>
                <a:path w="1332" h="3789" extrusionOk="0">
                  <a:moveTo>
                    <a:pt x="133" y="0"/>
                  </a:moveTo>
                  <a:cubicBezTo>
                    <a:pt x="130" y="0"/>
                    <a:pt x="127" y="0"/>
                    <a:pt x="125" y="1"/>
                  </a:cubicBezTo>
                  <a:cubicBezTo>
                    <a:pt x="1" y="36"/>
                    <a:pt x="141" y="912"/>
                    <a:pt x="441" y="1957"/>
                  </a:cubicBezTo>
                  <a:cubicBezTo>
                    <a:pt x="734" y="2983"/>
                    <a:pt x="1069" y="3789"/>
                    <a:pt x="1199" y="3789"/>
                  </a:cubicBezTo>
                  <a:cubicBezTo>
                    <a:pt x="1202" y="3789"/>
                    <a:pt x="1205" y="3789"/>
                    <a:pt x="1207" y="3788"/>
                  </a:cubicBezTo>
                  <a:cubicBezTo>
                    <a:pt x="1331" y="3752"/>
                    <a:pt x="1189" y="2875"/>
                    <a:pt x="890" y="1830"/>
                  </a:cubicBezTo>
                  <a:cubicBezTo>
                    <a:pt x="598" y="806"/>
                    <a:pt x="263" y="0"/>
                    <a:pt x="133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7682437" y="3083304"/>
              <a:ext cx="81999" cy="18995"/>
            </a:xfrm>
            <a:custGeom>
              <a:avLst/>
              <a:gdLst/>
              <a:ahLst/>
              <a:cxnLst/>
              <a:rect l="l" t="t" r="r" b="b"/>
              <a:pathLst>
                <a:path w="3406" h="789" extrusionOk="0">
                  <a:moveTo>
                    <a:pt x="1477" y="1"/>
                  </a:moveTo>
                  <a:cubicBezTo>
                    <a:pt x="603" y="1"/>
                    <a:pt x="0" y="388"/>
                    <a:pt x="60" y="485"/>
                  </a:cubicBezTo>
                  <a:cubicBezTo>
                    <a:pt x="72" y="514"/>
                    <a:pt x="121" y="524"/>
                    <a:pt x="201" y="524"/>
                  </a:cubicBezTo>
                  <a:cubicBezTo>
                    <a:pt x="399" y="524"/>
                    <a:pt x="787" y="459"/>
                    <a:pt x="1262" y="459"/>
                  </a:cubicBezTo>
                  <a:cubicBezTo>
                    <a:pt x="1402" y="459"/>
                    <a:pt x="1551" y="465"/>
                    <a:pt x="1704" y="480"/>
                  </a:cubicBezTo>
                  <a:cubicBezTo>
                    <a:pt x="2459" y="536"/>
                    <a:pt x="3056" y="788"/>
                    <a:pt x="3257" y="788"/>
                  </a:cubicBezTo>
                  <a:cubicBezTo>
                    <a:pt x="3291" y="788"/>
                    <a:pt x="3313" y="781"/>
                    <a:pt x="3324" y="765"/>
                  </a:cubicBezTo>
                  <a:cubicBezTo>
                    <a:pt x="3405" y="672"/>
                    <a:pt x="2760" y="96"/>
                    <a:pt x="1743" y="13"/>
                  </a:cubicBezTo>
                  <a:cubicBezTo>
                    <a:pt x="1652" y="4"/>
                    <a:pt x="1563" y="1"/>
                    <a:pt x="147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7825895" y="3005160"/>
              <a:ext cx="44876" cy="73886"/>
            </a:xfrm>
            <a:custGeom>
              <a:avLst/>
              <a:gdLst/>
              <a:ahLst/>
              <a:cxnLst/>
              <a:rect l="l" t="t" r="r" b="b"/>
              <a:pathLst>
                <a:path w="1864" h="3069" extrusionOk="0">
                  <a:moveTo>
                    <a:pt x="132" y="0"/>
                  </a:moveTo>
                  <a:cubicBezTo>
                    <a:pt x="125" y="0"/>
                    <a:pt x="120" y="2"/>
                    <a:pt x="115" y="4"/>
                  </a:cubicBezTo>
                  <a:cubicBezTo>
                    <a:pt x="0" y="65"/>
                    <a:pt x="275" y="799"/>
                    <a:pt x="725" y="1644"/>
                  </a:cubicBezTo>
                  <a:cubicBezTo>
                    <a:pt x="1158" y="2452"/>
                    <a:pt x="1594" y="3068"/>
                    <a:pt x="1732" y="3068"/>
                  </a:cubicBezTo>
                  <a:cubicBezTo>
                    <a:pt x="1738" y="3068"/>
                    <a:pt x="1744" y="3067"/>
                    <a:pt x="1749" y="3064"/>
                  </a:cubicBezTo>
                  <a:cubicBezTo>
                    <a:pt x="1863" y="3002"/>
                    <a:pt x="1589" y="2269"/>
                    <a:pt x="1138" y="1423"/>
                  </a:cubicBezTo>
                  <a:cubicBezTo>
                    <a:pt x="706" y="616"/>
                    <a:pt x="269" y="0"/>
                    <a:pt x="132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7908758" y="3131019"/>
              <a:ext cx="76992" cy="44491"/>
            </a:xfrm>
            <a:custGeom>
              <a:avLst/>
              <a:gdLst/>
              <a:ahLst/>
              <a:cxnLst/>
              <a:rect l="l" t="t" r="r" b="b"/>
              <a:pathLst>
                <a:path w="3198" h="1848" extrusionOk="0">
                  <a:moveTo>
                    <a:pt x="3068" y="0"/>
                  </a:moveTo>
                  <a:cubicBezTo>
                    <a:pt x="2862" y="0"/>
                    <a:pt x="2212" y="292"/>
                    <a:pt x="1480" y="722"/>
                  </a:cubicBezTo>
                  <a:cubicBezTo>
                    <a:pt x="634" y="1220"/>
                    <a:pt x="0" y="1714"/>
                    <a:pt x="66" y="1825"/>
                  </a:cubicBezTo>
                  <a:cubicBezTo>
                    <a:pt x="75" y="1841"/>
                    <a:pt x="96" y="1848"/>
                    <a:pt x="128" y="1848"/>
                  </a:cubicBezTo>
                  <a:cubicBezTo>
                    <a:pt x="334" y="1848"/>
                    <a:pt x="986" y="1555"/>
                    <a:pt x="1718" y="1125"/>
                  </a:cubicBezTo>
                  <a:cubicBezTo>
                    <a:pt x="2564" y="629"/>
                    <a:pt x="3198" y="134"/>
                    <a:pt x="3131" y="23"/>
                  </a:cubicBezTo>
                  <a:cubicBezTo>
                    <a:pt x="3122" y="8"/>
                    <a:pt x="3100" y="0"/>
                    <a:pt x="306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8090566" y="2957565"/>
              <a:ext cx="56311" cy="48463"/>
            </a:xfrm>
            <a:custGeom>
              <a:avLst/>
              <a:gdLst/>
              <a:ahLst/>
              <a:cxnLst/>
              <a:rect l="l" t="t" r="r" b="b"/>
              <a:pathLst>
                <a:path w="2339" h="2013" extrusionOk="0">
                  <a:moveTo>
                    <a:pt x="2209" y="0"/>
                  </a:moveTo>
                  <a:cubicBezTo>
                    <a:pt x="2046" y="0"/>
                    <a:pt x="1547" y="346"/>
                    <a:pt x="1013" y="835"/>
                  </a:cubicBezTo>
                  <a:cubicBezTo>
                    <a:pt x="415" y="1382"/>
                    <a:pt x="1" y="1903"/>
                    <a:pt x="89" y="1998"/>
                  </a:cubicBezTo>
                  <a:cubicBezTo>
                    <a:pt x="98" y="2008"/>
                    <a:pt x="113" y="2013"/>
                    <a:pt x="132" y="2013"/>
                  </a:cubicBezTo>
                  <a:cubicBezTo>
                    <a:pt x="295" y="2013"/>
                    <a:pt x="795" y="1668"/>
                    <a:pt x="1328" y="1180"/>
                  </a:cubicBezTo>
                  <a:cubicBezTo>
                    <a:pt x="1926" y="631"/>
                    <a:pt x="2339" y="110"/>
                    <a:pt x="2252" y="15"/>
                  </a:cubicBezTo>
                  <a:cubicBezTo>
                    <a:pt x="2243" y="5"/>
                    <a:pt x="2228" y="0"/>
                    <a:pt x="2209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8076410" y="2745208"/>
              <a:ext cx="12375" cy="91148"/>
            </a:xfrm>
            <a:custGeom>
              <a:avLst/>
              <a:gdLst/>
              <a:ahLst/>
              <a:cxnLst/>
              <a:rect l="l" t="t" r="r" b="b"/>
              <a:pathLst>
                <a:path w="514" h="3786" extrusionOk="0">
                  <a:moveTo>
                    <a:pt x="297" y="1"/>
                  </a:moveTo>
                  <a:cubicBezTo>
                    <a:pt x="168" y="1"/>
                    <a:pt x="46" y="844"/>
                    <a:pt x="24" y="1888"/>
                  </a:cubicBezTo>
                  <a:cubicBezTo>
                    <a:pt x="1" y="2933"/>
                    <a:pt x="87" y="3784"/>
                    <a:pt x="216" y="3786"/>
                  </a:cubicBezTo>
                  <a:cubicBezTo>
                    <a:pt x="216" y="3786"/>
                    <a:pt x="217" y="3786"/>
                    <a:pt x="217" y="3786"/>
                  </a:cubicBezTo>
                  <a:cubicBezTo>
                    <a:pt x="346" y="3786"/>
                    <a:pt x="468" y="2943"/>
                    <a:pt x="491" y="1898"/>
                  </a:cubicBezTo>
                  <a:cubicBezTo>
                    <a:pt x="513" y="853"/>
                    <a:pt x="427" y="4"/>
                    <a:pt x="298" y="1"/>
                  </a:cubicBezTo>
                  <a:cubicBezTo>
                    <a:pt x="298" y="1"/>
                    <a:pt x="297" y="1"/>
                    <a:pt x="29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8176173" y="2748650"/>
              <a:ext cx="61319" cy="52002"/>
            </a:xfrm>
            <a:custGeom>
              <a:avLst/>
              <a:gdLst/>
              <a:ahLst/>
              <a:cxnLst/>
              <a:rect l="l" t="t" r="r" b="b"/>
              <a:pathLst>
                <a:path w="2547" h="2160" extrusionOk="0">
                  <a:moveTo>
                    <a:pt x="2421" y="0"/>
                  </a:moveTo>
                  <a:cubicBezTo>
                    <a:pt x="2254" y="0"/>
                    <a:pt x="1709" y="377"/>
                    <a:pt x="1118" y="906"/>
                  </a:cubicBezTo>
                  <a:cubicBezTo>
                    <a:pt x="463" y="1495"/>
                    <a:pt x="1" y="2051"/>
                    <a:pt x="88" y="2145"/>
                  </a:cubicBezTo>
                  <a:cubicBezTo>
                    <a:pt x="96" y="2155"/>
                    <a:pt x="110" y="2160"/>
                    <a:pt x="129" y="2160"/>
                  </a:cubicBezTo>
                  <a:cubicBezTo>
                    <a:pt x="295" y="2160"/>
                    <a:pt x="841" y="1784"/>
                    <a:pt x="1430" y="1254"/>
                  </a:cubicBezTo>
                  <a:cubicBezTo>
                    <a:pt x="2086" y="666"/>
                    <a:pt x="2547" y="111"/>
                    <a:pt x="2462" y="14"/>
                  </a:cubicBezTo>
                  <a:cubicBezTo>
                    <a:pt x="2453" y="5"/>
                    <a:pt x="2439" y="0"/>
                    <a:pt x="2421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8155397" y="2588678"/>
              <a:ext cx="43889" cy="48294"/>
            </a:xfrm>
            <a:custGeom>
              <a:avLst/>
              <a:gdLst/>
              <a:ahLst/>
              <a:cxnLst/>
              <a:rect l="l" t="t" r="r" b="b"/>
              <a:pathLst>
                <a:path w="1823" h="2006" extrusionOk="0">
                  <a:moveTo>
                    <a:pt x="136" y="1"/>
                  </a:moveTo>
                  <a:cubicBezTo>
                    <a:pt x="121" y="1"/>
                    <a:pt x="109" y="4"/>
                    <a:pt x="100" y="12"/>
                  </a:cubicBezTo>
                  <a:cubicBezTo>
                    <a:pt x="0" y="94"/>
                    <a:pt x="283" y="603"/>
                    <a:pt x="730" y="1152"/>
                  </a:cubicBezTo>
                  <a:cubicBezTo>
                    <a:pt x="1138" y="1649"/>
                    <a:pt x="1542" y="2005"/>
                    <a:pt x="1687" y="2005"/>
                  </a:cubicBezTo>
                  <a:cubicBezTo>
                    <a:pt x="1702" y="2005"/>
                    <a:pt x="1714" y="2002"/>
                    <a:pt x="1723" y="1994"/>
                  </a:cubicBezTo>
                  <a:cubicBezTo>
                    <a:pt x="1822" y="1913"/>
                    <a:pt x="1540" y="1403"/>
                    <a:pt x="1093" y="855"/>
                  </a:cubicBezTo>
                  <a:cubicBezTo>
                    <a:pt x="685" y="358"/>
                    <a:pt x="281" y="1"/>
                    <a:pt x="13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8310459" y="2550207"/>
              <a:ext cx="80073" cy="72177"/>
            </a:xfrm>
            <a:custGeom>
              <a:avLst/>
              <a:gdLst/>
              <a:ahLst/>
              <a:cxnLst/>
              <a:rect l="l" t="t" r="r" b="b"/>
              <a:pathLst>
                <a:path w="3326" h="2998" extrusionOk="0">
                  <a:moveTo>
                    <a:pt x="3209" y="0"/>
                  </a:moveTo>
                  <a:cubicBezTo>
                    <a:pt x="3040" y="0"/>
                    <a:pt x="2311" y="565"/>
                    <a:pt x="1503" y="1329"/>
                  </a:cubicBezTo>
                  <a:cubicBezTo>
                    <a:pt x="633" y="2150"/>
                    <a:pt x="1" y="2893"/>
                    <a:pt x="89" y="2988"/>
                  </a:cubicBezTo>
                  <a:cubicBezTo>
                    <a:pt x="95" y="2995"/>
                    <a:pt x="105" y="2998"/>
                    <a:pt x="117" y="2998"/>
                  </a:cubicBezTo>
                  <a:cubicBezTo>
                    <a:pt x="286" y="2998"/>
                    <a:pt x="1015" y="2433"/>
                    <a:pt x="1823" y="1669"/>
                  </a:cubicBezTo>
                  <a:cubicBezTo>
                    <a:pt x="2694" y="847"/>
                    <a:pt x="3326" y="104"/>
                    <a:pt x="3237" y="10"/>
                  </a:cubicBezTo>
                  <a:cubicBezTo>
                    <a:pt x="3231" y="3"/>
                    <a:pt x="3222" y="0"/>
                    <a:pt x="3209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8195023" y="2453718"/>
              <a:ext cx="65990" cy="87031"/>
            </a:xfrm>
            <a:custGeom>
              <a:avLst/>
              <a:gdLst/>
              <a:ahLst/>
              <a:cxnLst/>
              <a:rect l="l" t="t" r="r" b="b"/>
              <a:pathLst>
                <a:path w="2741" h="3615" extrusionOk="0">
                  <a:moveTo>
                    <a:pt x="124" y="1"/>
                  </a:moveTo>
                  <a:cubicBezTo>
                    <a:pt x="117" y="1"/>
                    <a:pt x="111" y="2"/>
                    <a:pt x="106" y="6"/>
                  </a:cubicBezTo>
                  <a:cubicBezTo>
                    <a:pt x="0" y="81"/>
                    <a:pt x="480" y="948"/>
                    <a:pt x="1179" y="1942"/>
                  </a:cubicBezTo>
                  <a:cubicBezTo>
                    <a:pt x="1846" y="2891"/>
                    <a:pt x="2469" y="3615"/>
                    <a:pt x="2617" y="3615"/>
                  </a:cubicBezTo>
                  <a:cubicBezTo>
                    <a:pt x="2625" y="3615"/>
                    <a:pt x="2631" y="3613"/>
                    <a:pt x="2636" y="3610"/>
                  </a:cubicBezTo>
                  <a:cubicBezTo>
                    <a:pt x="2740" y="3536"/>
                    <a:pt x="2260" y="2669"/>
                    <a:pt x="1561" y="1675"/>
                  </a:cubicBezTo>
                  <a:cubicBezTo>
                    <a:pt x="896" y="724"/>
                    <a:pt x="272" y="1"/>
                    <a:pt x="124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8285783" y="2306626"/>
              <a:ext cx="66977" cy="82144"/>
            </a:xfrm>
            <a:custGeom>
              <a:avLst/>
              <a:gdLst/>
              <a:ahLst/>
              <a:cxnLst/>
              <a:rect l="l" t="t" r="r" b="b"/>
              <a:pathLst>
                <a:path w="2782" h="3412" extrusionOk="0">
                  <a:moveTo>
                    <a:pt x="117" y="1"/>
                  </a:moveTo>
                  <a:cubicBezTo>
                    <a:pt x="103" y="1"/>
                    <a:pt x="93" y="5"/>
                    <a:pt x="87" y="12"/>
                  </a:cubicBezTo>
                  <a:cubicBezTo>
                    <a:pt x="0" y="113"/>
                    <a:pt x="659" y="801"/>
                    <a:pt x="1357" y="1727"/>
                  </a:cubicBezTo>
                  <a:cubicBezTo>
                    <a:pt x="2038" y="2615"/>
                    <a:pt x="2512" y="3411"/>
                    <a:pt x="2654" y="3411"/>
                  </a:cubicBezTo>
                  <a:cubicBezTo>
                    <a:pt x="2659" y="3411"/>
                    <a:pt x="2663" y="3410"/>
                    <a:pt x="2667" y="3408"/>
                  </a:cubicBezTo>
                  <a:cubicBezTo>
                    <a:pt x="2781" y="3361"/>
                    <a:pt x="2468" y="2411"/>
                    <a:pt x="1730" y="1442"/>
                  </a:cubicBezTo>
                  <a:cubicBezTo>
                    <a:pt x="1051" y="545"/>
                    <a:pt x="291" y="1"/>
                    <a:pt x="11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8172490" y="2284959"/>
              <a:ext cx="57371" cy="82698"/>
            </a:xfrm>
            <a:custGeom>
              <a:avLst/>
              <a:gdLst/>
              <a:ahLst/>
              <a:cxnLst/>
              <a:rect l="l" t="t" r="r" b="b"/>
              <a:pathLst>
                <a:path w="2383" h="3435" extrusionOk="0">
                  <a:moveTo>
                    <a:pt x="2256" y="1"/>
                  </a:moveTo>
                  <a:cubicBezTo>
                    <a:pt x="2114" y="1"/>
                    <a:pt x="1567" y="692"/>
                    <a:pt x="995" y="1593"/>
                  </a:cubicBezTo>
                  <a:cubicBezTo>
                    <a:pt x="396" y="2538"/>
                    <a:pt x="0" y="3361"/>
                    <a:pt x="110" y="3430"/>
                  </a:cubicBezTo>
                  <a:cubicBezTo>
                    <a:pt x="115" y="3433"/>
                    <a:pt x="121" y="3435"/>
                    <a:pt x="128" y="3435"/>
                  </a:cubicBezTo>
                  <a:cubicBezTo>
                    <a:pt x="272" y="3435"/>
                    <a:pt x="820" y="2745"/>
                    <a:pt x="1390" y="1843"/>
                  </a:cubicBezTo>
                  <a:cubicBezTo>
                    <a:pt x="1988" y="897"/>
                    <a:pt x="2383" y="74"/>
                    <a:pt x="2273" y="6"/>
                  </a:cubicBezTo>
                  <a:cubicBezTo>
                    <a:pt x="2269" y="3"/>
                    <a:pt x="2263" y="1"/>
                    <a:pt x="225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3"/>
            <p:cNvSpPr/>
            <p:nvPr/>
          </p:nvSpPr>
          <p:spPr>
            <a:xfrm>
              <a:off x="8292451" y="2106811"/>
              <a:ext cx="28505" cy="78436"/>
            </a:xfrm>
            <a:custGeom>
              <a:avLst/>
              <a:gdLst/>
              <a:ahLst/>
              <a:cxnLst/>
              <a:rect l="l" t="t" r="r" b="b"/>
              <a:pathLst>
                <a:path w="1184" h="3258" extrusionOk="0">
                  <a:moveTo>
                    <a:pt x="1049" y="1"/>
                  </a:moveTo>
                  <a:cubicBezTo>
                    <a:pt x="912" y="1"/>
                    <a:pt x="409" y="604"/>
                    <a:pt x="212" y="1522"/>
                  </a:cubicBezTo>
                  <a:cubicBezTo>
                    <a:pt x="0" y="2475"/>
                    <a:pt x="232" y="3257"/>
                    <a:pt x="354" y="3257"/>
                  </a:cubicBezTo>
                  <a:cubicBezTo>
                    <a:pt x="356" y="3257"/>
                    <a:pt x="358" y="3257"/>
                    <a:pt x="360" y="3257"/>
                  </a:cubicBezTo>
                  <a:cubicBezTo>
                    <a:pt x="494" y="3237"/>
                    <a:pt x="471" y="2492"/>
                    <a:pt x="669" y="1622"/>
                  </a:cubicBezTo>
                  <a:cubicBezTo>
                    <a:pt x="853" y="748"/>
                    <a:pt x="1183" y="81"/>
                    <a:pt x="1069" y="7"/>
                  </a:cubicBezTo>
                  <a:cubicBezTo>
                    <a:pt x="1064" y="3"/>
                    <a:pt x="1057" y="1"/>
                    <a:pt x="1049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3"/>
            <p:cNvSpPr/>
            <p:nvPr/>
          </p:nvSpPr>
          <p:spPr>
            <a:xfrm>
              <a:off x="8402735" y="2185027"/>
              <a:ext cx="48367" cy="56865"/>
            </a:xfrm>
            <a:custGeom>
              <a:avLst/>
              <a:gdLst/>
              <a:ahLst/>
              <a:cxnLst/>
              <a:rect l="l" t="t" r="r" b="b"/>
              <a:pathLst>
                <a:path w="2009" h="2362" extrusionOk="0">
                  <a:moveTo>
                    <a:pt x="1877" y="0"/>
                  </a:moveTo>
                  <a:cubicBezTo>
                    <a:pt x="1732" y="0"/>
                    <a:pt x="1281" y="439"/>
                    <a:pt x="820" y="1038"/>
                  </a:cubicBezTo>
                  <a:cubicBezTo>
                    <a:pt x="322" y="1686"/>
                    <a:pt x="0" y="2274"/>
                    <a:pt x="103" y="2352"/>
                  </a:cubicBezTo>
                  <a:cubicBezTo>
                    <a:pt x="111" y="2358"/>
                    <a:pt x="121" y="2361"/>
                    <a:pt x="133" y="2361"/>
                  </a:cubicBezTo>
                  <a:cubicBezTo>
                    <a:pt x="280" y="2361"/>
                    <a:pt x="730" y="1921"/>
                    <a:pt x="1191" y="1324"/>
                  </a:cubicBezTo>
                  <a:cubicBezTo>
                    <a:pt x="1689" y="675"/>
                    <a:pt x="2009" y="88"/>
                    <a:pt x="1906" y="9"/>
                  </a:cubicBezTo>
                  <a:cubicBezTo>
                    <a:pt x="1898" y="3"/>
                    <a:pt x="1889" y="0"/>
                    <a:pt x="1877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3"/>
            <p:cNvSpPr/>
            <p:nvPr/>
          </p:nvSpPr>
          <p:spPr>
            <a:xfrm>
              <a:off x="8432443" y="2311007"/>
              <a:ext cx="53446" cy="56119"/>
            </a:xfrm>
            <a:custGeom>
              <a:avLst/>
              <a:gdLst/>
              <a:ahLst/>
              <a:cxnLst/>
              <a:rect l="l" t="t" r="r" b="b"/>
              <a:pathLst>
                <a:path w="2220" h="2331" extrusionOk="0">
                  <a:moveTo>
                    <a:pt x="2091" y="1"/>
                  </a:moveTo>
                  <a:cubicBezTo>
                    <a:pt x="1938" y="1"/>
                    <a:pt x="1448" y="426"/>
                    <a:pt x="935" y="1012"/>
                  </a:cubicBezTo>
                  <a:cubicBezTo>
                    <a:pt x="375" y="1649"/>
                    <a:pt x="1" y="2235"/>
                    <a:pt x="97" y="2320"/>
                  </a:cubicBezTo>
                  <a:cubicBezTo>
                    <a:pt x="105" y="2327"/>
                    <a:pt x="116" y="2330"/>
                    <a:pt x="130" y="2330"/>
                  </a:cubicBezTo>
                  <a:cubicBezTo>
                    <a:pt x="283" y="2330"/>
                    <a:pt x="773" y="1905"/>
                    <a:pt x="1286" y="1319"/>
                  </a:cubicBezTo>
                  <a:cubicBezTo>
                    <a:pt x="1846" y="682"/>
                    <a:pt x="2220" y="98"/>
                    <a:pt x="2124" y="11"/>
                  </a:cubicBezTo>
                  <a:cubicBezTo>
                    <a:pt x="2116" y="4"/>
                    <a:pt x="2105" y="1"/>
                    <a:pt x="209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3"/>
            <p:cNvSpPr/>
            <p:nvPr/>
          </p:nvSpPr>
          <p:spPr>
            <a:xfrm>
              <a:off x="8334364" y="2001968"/>
              <a:ext cx="61271" cy="82987"/>
            </a:xfrm>
            <a:custGeom>
              <a:avLst/>
              <a:gdLst/>
              <a:ahLst/>
              <a:cxnLst/>
              <a:rect l="l" t="t" r="r" b="b"/>
              <a:pathLst>
                <a:path w="2545" h="3447" extrusionOk="0">
                  <a:moveTo>
                    <a:pt x="127" y="1"/>
                  </a:moveTo>
                  <a:cubicBezTo>
                    <a:pt x="120" y="1"/>
                    <a:pt x="113" y="2"/>
                    <a:pt x="109" y="6"/>
                  </a:cubicBezTo>
                  <a:cubicBezTo>
                    <a:pt x="1" y="77"/>
                    <a:pt x="435" y="907"/>
                    <a:pt x="1078" y="1856"/>
                  </a:cubicBezTo>
                  <a:cubicBezTo>
                    <a:pt x="1693" y="2759"/>
                    <a:pt x="2273" y="3446"/>
                    <a:pt x="2418" y="3446"/>
                  </a:cubicBezTo>
                  <a:cubicBezTo>
                    <a:pt x="2426" y="3446"/>
                    <a:pt x="2432" y="3445"/>
                    <a:pt x="2437" y="3441"/>
                  </a:cubicBezTo>
                  <a:cubicBezTo>
                    <a:pt x="2545" y="3369"/>
                    <a:pt x="2110" y="2541"/>
                    <a:pt x="1467" y="1593"/>
                  </a:cubicBezTo>
                  <a:cubicBezTo>
                    <a:pt x="852" y="688"/>
                    <a:pt x="271" y="1"/>
                    <a:pt x="12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3"/>
            <p:cNvSpPr/>
            <p:nvPr/>
          </p:nvSpPr>
          <p:spPr>
            <a:xfrm>
              <a:off x="8441928" y="1985260"/>
              <a:ext cx="35751" cy="61102"/>
            </a:xfrm>
            <a:custGeom>
              <a:avLst/>
              <a:gdLst/>
              <a:ahLst/>
              <a:cxnLst/>
              <a:rect l="l" t="t" r="r" b="b"/>
              <a:pathLst>
                <a:path w="1485" h="2538" extrusionOk="0">
                  <a:moveTo>
                    <a:pt x="131" y="1"/>
                  </a:moveTo>
                  <a:cubicBezTo>
                    <a:pt x="117" y="1"/>
                    <a:pt x="106" y="4"/>
                    <a:pt x="98" y="12"/>
                  </a:cubicBezTo>
                  <a:cubicBezTo>
                    <a:pt x="0" y="102"/>
                    <a:pt x="345" y="624"/>
                    <a:pt x="678" y="1300"/>
                  </a:cubicBezTo>
                  <a:cubicBezTo>
                    <a:pt x="1011" y="1958"/>
                    <a:pt x="1221" y="2537"/>
                    <a:pt x="1353" y="2537"/>
                  </a:cubicBezTo>
                  <a:cubicBezTo>
                    <a:pt x="1355" y="2537"/>
                    <a:pt x="1358" y="2537"/>
                    <a:pt x="1361" y="2537"/>
                  </a:cubicBezTo>
                  <a:cubicBezTo>
                    <a:pt x="1485" y="2519"/>
                    <a:pt x="1468" y="1831"/>
                    <a:pt x="1096" y="1091"/>
                  </a:cubicBezTo>
                  <a:cubicBezTo>
                    <a:pt x="759" y="413"/>
                    <a:pt x="280" y="1"/>
                    <a:pt x="13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3"/>
            <p:cNvSpPr/>
            <p:nvPr/>
          </p:nvSpPr>
          <p:spPr>
            <a:xfrm>
              <a:off x="8068393" y="2311103"/>
              <a:ext cx="11460" cy="60813"/>
            </a:xfrm>
            <a:custGeom>
              <a:avLst/>
              <a:gdLst/>
              <a:ahLst/>
              <a:cxnLst/>
              <a:rect l="l" t="t" r="r" b="b"/>
              <a:pathLst>
                <a:path w="476" h="2526" extrusionOk="0">
                  <a:moveTo>
                    <a:pt x="231" y="1"/>
                  </a:moveTo>
                  <a:cubicBezTo>
                    <a:pt x="102" y="2"/>
                    <a:pt x="1" y="567"/>
                    <a:pt x="4" y="1265"/>
                  </a:cubicBezTo>
                  <a:cubicBezTo>
                    <a:pt x="7" y="1962"/>
                    <a:pt x="115" y="2525"/>
                    <a:pt x="246" y="2525"/>
                  </a:cubicBezTo>
                  <a:cubicBezTo>
                    <a:pt x="375" y="2525"/>
                    <a:pt x="476" y="1959"/>
                    <a:pt x="471" y="1263"/>
                  </a:cubicBezTo>
                  <a:cubicBezTo>
                    <a:pt x="468" y="566"/>
                    <a:pt x="360" y="1"/>
                    <a:pt x="23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3"/>
            <p:cNvSpPr/>
            <p:nvPr/>
          </p:nvSpPr>
          <p:spPr>
            <a:xfrm>
              <a:off x="8115218" y="2219887"/>
              <a:ext cx="15745" cy="34861"/>
            </a:xfrm>
            <a:custGeom>
              <a:avLst/>
              <a:gdLst/>
              <a:ahLst/>
              <a:cxnLst/>
              <a:rect l="l" t="t" r="r" b="b"/>
              <a:pathLst>
                <a:path w="654" h="1448" extrusionOk="0">
                  <a:moveTo>
                    <a:pt x="487" y="1"/>
                  </a:moveTo>
                  <a:cubicBezTo>
                    <a:pt x="364" y="1"/>
                    <a:pt x="195" y="289"/>
                    <a:pt x="100" y="668"/>
                  </a:cubicBezTo>
                  <a:cubicBezTo>
                    <a:pt x="0" y="1066"/>
                    <a:pt x="22" y="1414"/>
                    <a:pt x="147" y="1445"/>
                  </a:cubicBezTo>
                  <a:cubicBezTo>
                    <a:pt x="154" y="1447"/>
                    <a:pt x="160" y="1447"/>
                    <a:pt x="166" y="1447"/>
                  </a:cubicBezTo>
                  <a:cubicBezTo>
                    <a:pt x="290" y="1447"/>
                    <a:pt x="459" y="1159"/>
                    <a:pt x="554" y="780"/>
                  </a:cubicBezTo>
                  <a:cubicBezTo>
                    <a:pt x="654" y="382"/>
                    <a:pt x="632" y="34"/>
                    <a:pt x="507" y="3"/>
                  </a:cubicBezTo>
                  <a:cubicBezTo>
                    <a:pt x="500" y="1"/>
                    <a:pt x="494" y="1"/>
                    <a:pt x="48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3"/>
            <p:cNvSpPr/>
            <p:nvPr/>
          </p:nvSpPr>
          <p:spPr>
            <a:xfrm>
              <a:off x="8486224" y="2791863"/>
              <a:ext cx="39868" cy="70588"/>
            </a:xfrm>
            <a:custGeom>
              <a:avLst/>
              <a:gdLst/>
              <a:ahLst/>
              <a:cxnLst/>
              <a:rect l="l" t="t" r="r" b="b"/>
              <a:pathLst>
                <a:path w="1656" h="2932" extrusionOk="0">
                  <a:moveTo>
                    <a:pt x="126" y="0"/>
                  </a:moveTo>
                  <a:cubicBezTo>
                    <a:pt x="106" y="0"/>
                    <a:pt x="92" y="6"/>
                    <a:pt x="86" y="17"/>
                  </a:cubicBezTo>
                  <a:cubicBezTo>
                    <a:pt x="1" y="125"/>
                    <a:pt x="517" y="628"/>
                    <a:pt x="840" y="1417"/>
                  </a:cubicBezTo>
                  <a:cubicBezTo>
                    <a:pt x="1181" y="2196"/>
                    <a:pt x="1186" y="2917"/>
                    <a:pt x="1322" y="2930"/>
                  </a:cubicBezTo>
                  <a:cubicBezTo>
                    <a:pt x="1324" y="2931"/>
                    <a:pt x="1326" y="2931"/>
                    <a:pt x="1329" y="2931"/>
                  </a:cubicBezTo>
                  <a:cubicBezTo>
                    <a:pt x="1449" y="2931"/>
                    <a:pt x="1655" y="2129"/>
                    <a:pt x="1271" y="1234"/>
                  </a:cubicBezTo>
                  <a:cubicBezTo>
                    <a:pt x="928" y="412"/>
                    <a:pt x="297" y="0"/>
                    <a:pt x="126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8407718" y="2918252"/>
              <a:ext cx="30118" cy="44033"/>
            </a:xfrm>
            <a:custGeom>
              <a:avLst/>
              <a:gdLst/>
              <a:ahLst/>
              <a:cxnLst/>
              <a:rect l="l" t="t" r="r" b="b"/>
              <a:pathLst>
                <a:path w="1251" h="1829" extrusionOk="0">
                  <a:moveTo>
                    <a:pt x="141" y="1"/>
                  </a:moveTo>
                  <a:cubicBezTo>
                    <a:pt x="107" y="1"/>
                    <a:pt x="83" y="10"/>
                    <a:pt x="73" y="30"/>
                  </a:cubicBezTo>
                  <a:cubicBezTo>
                    <a:pt x="1" y="143"/>
                    <a:pt x="311" y="461"/>
                    <a:pt x="540" y="925"/>
                  </a:cubicBezTo>
                  <a:cubicBezTo>
                    <a:pt x="780" y="1382"/>
                    <a:pt x="855" y="1820"/>
                    <a:pt x="987" y="1828"/>
                  </a:cubicBezTo>
                  <a:cubicBezTo>
                    <a:pt x="989" y="1828"/>
                    <a:pt x="992" y="1828"/>
                    <a:pt x="994" y="1828"/>
                  </a:cubicBezTo>
                  <a:cubicBezTo>
                    <a:pt x="1116" y="1828"/>
                    <a:pt x="1251" y="1289"/>
                    <a:pt x="956" y="713"/>
                  </a:cubicBezTo>
                  <a:cubicBezTo>
                    <a:pt x="710" y="226"/>
                    <a:pt x="307" y="1"/>
                    <a:pt x="14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3"/>
            <p:cNvSpPr/>
            <p:nvPr/>
          </p:nvSpPr>
          <p:spPr>
            <a:xfrm>
              <a:off x="8450330" y="2992545"/>
              <a:ext cx="57395" cy="82698"/>
            </a:xfrm>
            <a:custGeom>
              <a:avLst/>
              <a:gdLst/>
              <a:ahLst/>
              <a:cxnLst/>
              <a:rect l="l" t="t" r="r" b="b"/>
              <a:pathLst>
                <a:path w="2384" h="3435" extrusionOk="0">
                  <a:moveTo>
                    <a:pt x="2256" y="1"/>
                  </a:moveTo>
                  <a:cubicBezTo>
                    <a:pt x="2112" y="1"/>
                    <a:pt x="1566" y="691"/>
                    <a:pt x="994" y="1593"/>
                  </a:cubicBezTo>
                  <a:cubicBezTo>
                    <a:pt x="396" y="2538"/>
                    <a:pt x="1" y="3361"/>
                    <a:pt x="110" y="3430"/>
                  </a:cubicBezTo>
                  <a:cubicBezTo>
                    <a:pt x="115" y="3433"/>
                    <a:pt x="121" y="3434"/>
                    <a:pt x="128" y="3434"/>
                  </a:cubicBezTo>
                  <a:cubicBezTo>
                    <a:pt x="271" y="3434"/>
                    <a:pt x="819" y="2744"/>
                    <a:pt x="1389" y="1843"/>
                  </a:cubicBezTo>
                  <a:cubicBezTo>
                    <a:pt x="1986" y="897"/>
                    <a:pt x="2383" y="74"/>
                    <a:pt x="2274" y="6"/>
                  </a:cubicBezTo>
                  <a:cubicBezTo>
                    <a:pt x="2269" y="3"/>
                    <a:pt x="2263" y="1"/>
                    <a:pt x="225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3"/>
            <p:cNvSpPr/>
            <p:nvPr/>
          </p:nvSpPr>
          <p:spPr>
            <a:xfrm>
              <a:off x="8490389" y="3126229"/>
              <a:ext cx="38038" cy="23738"/>
            </a:xfrm>
            <a:custGeom>
              <a:avLst/>
              <a:gdLst/>
              <a:ahLst/>
              <a:cxnLst/>
              <a:rect l="l" t="t" r="r" b="b"/>
              <a:pathLst>
                <a:path w="1580" h="986" extrusionOk="0">
                  <a:moveTo>
                    <a:pt x="1400" y="0"/>
                  </a:moveTo>
                  <a:cubicBezTo>
                    <a:pt x="1245" y="0"/>
                    <a:pt x="961" y="110"/>
                    <a:pt x="667" y="295"/>
                  </a:cubicBezTo>
                  <a:cubicBezTo>
                    <a:pt x="269" y="543"/>
                    <a:pt x="1" y="834"/>
                    <a:pt x="69" y="943"/>
                  </a:cubicBezTo>
                  <a:cubicBezTo>
                    <a:pt x="87" y="972"/>
                    <a:pt x="125" y="985"/>
                    <a:pt x="179" y="985"/>
                  </a:cubicBezTo>
                  <a:cubicBezTo>
                    <a:pt x="334" y="985"/>
                    <a:pt x="618" y="875"/>
                    <a:pt x="914" y="690"/>
                  </a:cubicBezTo>
                  <a:cubicBezTo>
                    <a:pt x="1312" y="442"/>
                    <a:pt x="1580" y="152"/>
                    <a:pt x="1511" y="42"/>
                  </a:cubicBezTo>
                  <a:cubicBezTo>
                    <a:pt x="1493" y="14"/>
                    <a:pt x="1455" y="0"/>
                    <a:pt x="140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3"/>
            <p:cNvSpPr/>
            <p:nvPr/>
          </p:nvSpPr>
          <p:spPr>
            <a:xfrm>
              <a:off x="8264838" y="3105091"/>
              <a:ext cx="61175" cy="52291"/>
            </a:xfrm>
            <a:custGeom>
              <a:avLst/>
              <a:gdLst/>
              <a:ahLst/>
              <a:cxnLst/>
              <a:rect l="l" t="t" r="r" b="b"/>
              <a:pathLst>
                <a:path w="2541" h="2172" extrusionOk="0">
                  <a:moveTo>
                    <a:pt x="140" y="1"/>
                  </a:moveTo>
                  <a:cubicBezTo>
                    <a:pt x="92" y="1"/>
                    <a:pt x="62" y="11"/>
                    <a:pt x="54" y="32"/>
                  </a:cubicBezTo>
                  <a:cubicBezTo>
                    <a:pt x="0" y="154"/>
                    <a:pt x="609" y="523"/>
                    <a:pt x="1243" y="1100"/>
                  </a:cubicBezTo>
                  <a:cubicBezTo>
                    <a:pt x="1848" y="1637"/>
                    <a:pt x="2266" y="2171"/>
                    <a:pt x="2408" y="2171"/>
                  </a:cubicBezTo>
                  <a:cubicBezTo>
                    <a:pt x="2416" y="2171"/>
                    <a:pt x="2424" y="2170"/>
                    <a:pt x="2430" y="2166"/>
                  </a:cubicBezTo>
                  <a:cubicBezTo>
                    <a:pt x="2541" y="2112"/>
                    <a:pt x="2260" y="1381"/>
                    <a:pt x="1555" y="752"/>
                  </a:cubicBezTo>
                  <a:cubicBezTo>
                    <a:pt x="978" y="230"/>
                    <a:pt x="363" y="1"/>
                    <a:pt x="140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3"/>
            <p:cNvSpPr/>
            <p:nvPr/>
          </p:nvSpPr>
          <p:spPr>
            <a:xfrm>
              <a:off x="8346209" y="3009854"/>
              <a:ext cx="19429" cy="52098"/>
            </a:xfrm>
            <a:custGeom>
              <a:avLst/>
              <a:gdLst/>
              <a:ahLst/>
              <a:cxnLst/>
              <a:rect l="l" t="t" r="r" b="b"/>
              <a:pathLst>
                <a:path w="807" h="2164" extrusionOk="0">
                  <a:moveTo>
                    <a:pt x="138" y="0"/>
                  </a:moveTo>
                  <a:cubicBezTo>
                    <a:pt x="134" y="0"/>
                    <a:pt x="130" y="1"/>
                    <a:pt x="126" y="2"/>
                  </a:cubicBezTo>
                  <a:cubicBezTo>
                    <a:pt x="0" y="35"/>
                    <a:pt x="23" y="544"/>
                    <a:pt x="177" y="1140"/>
                  </a:cubicBezTo>
                  <a:cubicBezTo>
                    <a:pt x="326" y="1718"/>
                    <a:pt x="542" y="2164"/>
                    <a:pt x="668" y="2164"/>
                  </a:cubicBezTo>
                  <a:cubicBezTo>
                    <a:pt x="673" y="2164"/>
                    <a:pt x="677" y="2163"/>
                    <a:pt x="681" y="2162"/>
                  </a:cubicBezTo>
                  <a:cubicBezTo>
                    <a:pt x="807" y="2130"/>
                    <a:pt x="784" y="1620"/>
                    <a:pt x="631" y="1024"/>
                  </a:cubicBezTo>
                  <a:cubicBezTo>
                    <a:pt x="482" y="447"/>
                    <a:pt x="265" y="0"/>
                    <a:pt x="13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3"/>
            <p:cNvSpPr/>
            <p:nvPr/>
          </p:nvSpPr>
          <p:spPr>
            <a:xfrm>
              <a:off x="8143047" y="3127601"/>
              <a:ext cx="39892" cy="52508"/>
            </a:xfrm>
            <a:custGeom>
              <a:avLst/>
              <a:gdLst/>
              <a:ahLst/>
              <a:cxnLst/>
              <a:rect l="l" t="t" r="r" b="b"/>
              <a:pathLst>
                <a:path w="1657" h="2181" extrusionOk="0">
                  <a:moveTo>
                    <a:pt x="1520" y="0"/>
                  </a:moveTo>
                  <a:cubicBezTo>
                    <a:pt x="1380" y="0"/>
                    <a:pt x="1001" y="406"/>
                    <a:pt x="634" y="960"/>
                  </a:cubicBezTo>
                  <a:cubicBezTo>
                    <a:pt x="236" y="1559"/>
                    <a:pt x="0" y="2101"/>
                    <a:pt x="107" y="2173"/>
                  </a:cubicBezTo>
                  <a:cubicBezTo>
                    <a:pt x="114" y="2178"/>
                    <a:pt x="124" y="2181"/>
                    <a:pt x="135" y="2181"/>
                  </a:cubicBezTo>
                  <a:cubicBezTo>
                    <a:pt x="274" y="2181"/>
                    <a:pt x="653" y="1774"/>
                    <a:pt x="1023" y="1220"/>
                  </a:cubicBezTo>
                  <a:cubicBezTo>
                    <a:pt x="1419" y="622"/>
                    <a:pt x="1656" y="80"/>
                    <a:pt x="1548" y="8"/>
                  </a:cubicBezTo>
                  <a:cubicBezTo>
                    <a:pt x="1540" y="3"/>
                    <a:pt x="1531" y="0"/>
                    <a:pt x="152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3"/>
            <p:cNvSpPr/>
            <p:nvPr/>
          </p:nvSpPr>
          <p:spPr>
            <a:xfrm>
              <a:off x="8342309" y="2788902"/>
              <a:ext cx="40590" cy="82577"/>
            </a:xfrm>
            <a:custGeom>
              <a:avLst/>
              <a:gdLst/>
              <a:ahLst/>
              <a:cxnLst/>
              <a:rect l="l" t="t" r="r" b="b"/>
              <a:pathLst>
                <a:path w="1686" h="3430" extrusionOk="0">
                  <a:moveTo>
                    <a:pt x="1554" y="1"/>
                  </a:moveTo>
                  <a:cubicBezTo>
                    <a:pt x="1420" y="1"/>
                    <a:pt x="1013" y="709"/>
                    <a:pt x="628" y="1625"/>
                  </a:cubicBezTo>
                  <a:cubicBezTo>
                    <a:pt x="228" y="2570"/>
                    <a:pt x="1" y="3377"/>
                    <a:pt x="120" y="3427"/>
                  </a:cubicBezTo>
                  <a:cubicBezTo>
                    <a:pt x="124" y="3429"/>
                    <a:pt x="128" y="3430"/>
                    <a:pt x="133" y="3430"/>
                  </a:cubicBezTo>
                  <a:cubicBezTo>
                    <a:pt x="267" y="3430"/>
                    <a:pt x="672" y="2722"/>
                    <a:pt x="1059" y="1806"/>
                  </a:cubicBezTo>
                  <a:cubicBezTo>
                    <a:pt x="1457" y="860"/>
                    <a:pt x="1686" y="54"/>
                    <a:pt x="1567" y="3"/>
                  </a:cubicBezTo>
                  <a:cubicBezTo>
                    <a:pt x="1563" y="2"/>
                    <a:pt x="1559" y="1"/>
                    <a:pt x="1554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3"/>
            <p:cNvSpPr/>
            <p:nvPr/>
          </p:nvSpPr>
          <p:spPr>
            <a:xfrm>
              <a:off x="8457720" y="2593011"/>
              <a:ext cx="23256" cy="73910"/>
            </a:xfrm>
            <a:custGeom>
              <a:avLst/>
              <a:gdLst/>
              <a:ahLst/>
              <a:cxnLst/>
              <a:rect l="l" t="t" r="r" b="b"/>
              <a:pathLst>
                <a:path w="966" h="3070" extrusionOk="0">
                  <a:moveTo>
                    <a:pt x="832" y="1"/>
                  </a:moveTo>
                  <a:cubicBezTo>
                    <a:pt x="702" y="1"/>
                    <a:pt x="449" y="652"/>
                    <a:pt x="256" y="1481"/>
                  </a:cubicBezTo>
                  <a:cubicBezTo>
                    <a:pt x="58" y="2329"/>
                    <a:pt x="1" y="3037"/>
                    <a:pt x="127" y="3068"/>
                  </a:cubicBezTo>
                  <a:cubicBezTo>
                    <a:pt x="129" y="3069"/>
                    <a:pt x="132" y="3069"/>
                    <a:pt x="135" y="3069"/>
                  </a:cubicBezTo>
                  <a:cubicBezTo>
                    <a:pt x="263" y="3069"/>
                    <a:pt x="518" y="2417"/>
                    <a:pt x="711" y="1587"/>
                  </a:cubicBezTo>
                  <a:cubicBezTo>
                    <a:pt x="909" y="740"/>
                    <a:pt x="966" y="31"/>
                    <a:pt x="840" y="2"/>
                  </a:cubicBezTo>
                  <a:cubicBezTo>
                    <a:pt x="837" y="1"/>
                    <a:pt x="835" y="1"/>
                    <a:pt x="832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3"/>
            <p:cNvSpPr/>
            <p:nvPr/>
          </p:nvSpPr>
          <p:spPr>
            <a:xfrm>
              <a:off x="8493350" y="2658348"/>
              <a:ext cx="23449" cy="69553"/>
            </a:xfrm>
            <a:custGeom>
              <a:avLst/>
              <a:gdLst/>
              <a:ahLst/>
              <a:cxnLst/>
              <a:rect l="l" t="t" r="r" b="b"/>
              <a:pathLst>
                <a:path w="974" h="2889" extrusionOk="0">
                  <a:moveTo>
                    <a:pt x="838" y="1"/>
                  </a:moveTo>
                  <a:cubicBezTo>
                    <a:pt x="709" y="1"/>
                    <a:pt x="454" y="610"/>
                    <a:pt x="260" y="1388"/>
                  </a:cubicBezTo>
                  <a:cubicBezTo>
                    <a:pt x="61" y="2185"/>
                    <a:pt x="0" y="2856"/>
                    <a:pt x="126" y="2887"/>
                  </a:cubicBezTo>
                  <a:cubicBezTo>
                    <a:pt x="129" y="2888"/>
                    <a:pt x="132" y="2888"/>
                    <a:pt x="136" y="2888"/>
                  </a:cubicBezTo>
                  <a:cubicBezTo>
                    <a:pt x="265" y="2888"/>
                    <a:pt x="520" y="2277"/>
                    <a:pt x="714" y="1502"/>
                  </a:cubicBezTo>
                  <a:cubicBezTo>
                    <a:pt x="913" y="705"/>
                    <a:pt x="973" y="34"/>
                    <a:pt x="848" y="2"/>
                  </a:cubicBezTo>
                  <a:cubicBezTo>
                    <a:pt x="845" y="1"/>
                    <a:pt x="842" y="1"/>
                    <a:pt x="838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3"/>
            <p:cNvSpPr/>
            <p:nvPr/>
          </p:nvSpPr>
          <p:spPr>
            <a:xfrm>
              <a:off x="8520337" y="1911064"/>
              <a:ext cx="29516" cy="19790"/>
            </a:xfrm>
            <a:custGeom>
              <a:avLst/>
              <a:gdLst/>
              <a:ahLst/>
              <a:cxnLst/>
              <a:rect l="l" t="t" r="r" b="b"/>
              <a:pathLst>
                <a:path w="1226" h="822" extrusionOk="0">
                  <a:moveTo>
                    <a:pt x="197" y="1"/>
                  </a:moveTo>
                  <a:cubicBezTo>
                    <a:pt x="139" y="1"/>
                    <a:pt x="95" y="16"/>
                    <a:pt x="73" y="49"/>
                  </a:cubicBezTo>
                  <a:cubicBezTo>
                    <a:pt x="1" y="157"/>
                    <a:pt x="186" y="405"/>
                    <a:pt x="483" y="606"/>
                  </a:cubicBezTo>
                  <a:cubicBezTo>
                    <a:pt x="690" y="743"/>
                    <a:pt x="897" y="822"/>
                    <a:pt x="1029" y="822"/>
                  </a:cubicBezTo>
                  <a:cubicBezTo>
                    <a:pt x="1088" y="822"/>
                    <a:pt x="1132" y="806"/>
                    <a:pt x="1154" y="774"/>
                  </a:cubicBezTo>
                  <a:cubicBezTo>
                    <a:pt x="1226" y="666"/>
                    <a:pt x="1043" y="418"/>
                    <a:pt x="744" y="217"/>
                  </a:cubicBezTo>
                  <a:cubicBezTo>
                    <a:pt x="537" y="79"/>
                    <a:pt x="329" y="1"/>
                    <a:pt x="19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3"/>
            <p:cNvSpPr/>
            <p:nvPr/>
          </p:nvSpPr>
          <p:spPr>
            <a:xfrm>
              <a:off x="8590586" y="1892984"/>
              <a:ext cx="41674" cy="20199"/>
            </a:xfrm>
            <a:custGeom>
              <a:avLst/>
              <a:gdLst/>
              <a:ahLst/>
              <a:cxnLst/>
              <a:rect l="l" t="t" r="r" b="b"/>
              <a:pathLst>
                <a:path w="1731" h="839" extrusionOk="0">
                  <a:moveTo>
                    <a:pt x="216" y="0"/>
                  </a:moveTo>
                  <a:cubicBezTo>
                    <a:pt x="130" y="0"/>
                    <a:pt x="72" y="19"/>
                    <a:pt x="55" y="58"/>
                  </a:cubicBezTo>
                  <a:cubicBezTo>
                    <a:pt x="1" y="176"/>
                    <a:pt x="323" y="434"/>
                    <a:pt x="770" y="633"/>
                  </a:cubicBezTo>
                  <a:cubicBezTo>
                    <a:pt x="1068" y="765"/>
                    <a:pt x="1346" y="839"/>
                    <a:pt x="1515" y="839"/>
                  </a:cubicBezTo>
                  <a:cubicBezTo>
                    <a:pt x="1601" y="839"/>
                    <a:pt x="1659" y="820"/>
                    <a:pt x="1676" y="780"/>
                  </a:cubicBezTo>
                  <a:cubicBezTo>
                    <a:pt x="1730" y="663"/>
                    <a:pt x="1409" y="405"/>
                    <a:pt x="961" y="205"/>
                  </a:cubicBezTo>
                  <a:cubicBezTo>
                    <a:pt x="663" y="73"/>
                    <a:pt x="385" y="0"/>
                    <a:pt x="216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3"/>
            <p:cNvSpPr/>
            <p:nvPr/>
          </p:nvSpPr>
          <p:spPr>
            <a:xfrm>
              <a:off x="8688832" y="1902734"/>
              <a:ext cx="18032" cy="18658"/>
            </a:xfrm>
            <a:custGeom>
              <a:avLst/>
              <a:gdLst/>
              <a:ahLst/>
              <a:cxnLst/>
              <a:rect l="l" t="t" r="r" b="b"/>
              <a:pathLst>
                <a:path w="749" h="775" extrusionOk="0">
                  <a:moveTo>
                    <a:pt x="190" y="0"/>
                  </a:moveTo>
                  <a:cubicBezTo>
                    <a:pt x="157" y="0"/>
                    <a:pt x="127" y="9"/>
                    <a:pt x="103" y="27"/>
                  </a:cubicBezTo>
                  <a:cubicBezTo>
                    <a:pt x="1" y="104"/>
                    <a:pt x="38" y="328"/>
                    <a:pt x="187" y="529"/>
                  </a:cubicBezTo>
                  <a:cubicBezTo>
                    <a:pt x="302" y="681"/>
                    <a:pt x="449" y="774"/>
                    <a:pt x="558" y="774"/>
                  </a:cubicBezTo>
                  <a:cubicBezTo>
                    <a:pt x="591" y="774"/>
                    <a:pt x="621" y="766"/>
                    <a:pt x="646" y="747"/>
                  </a:cubicBezTo>
                  <a:cubicBezTo>
                    <a:pt x="748" y="671"/>
                    <a:pt x="711" y="447"/>
                    <a:pt x="561" y="248"/>
                  </a:cubicBezTo>
                  <a:cubicBezTo>
                    <a:pt x="446" y="94"/>
                    <a:pt x="299" y="0"/>
                    <a:pt x="19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3"/>
            <p:cNvSpPr/>
            <p:nvPr/>
          </p:nvSpPr>
          <p:spPr>
            <a:xfrm>
              <a:off x="8515739" y="1309308"/>
              <a:ext cx="99815" cy="189085"/>
            </a:xfrm>
            <a:custGeom>
              <a:avLst/>
              <a:gdLst/>
              <a:ahLst/>
              <a:cxnLst/>
              <a:rect l="l" t="t" r="r" b="b"/>
              <a:pathLst>
                <a:path w="4146" h="7854" extrusionOk="0">
                  <a:moveTo>
                    <a:pt x="1298" y="1"/>
                  </a:moveTo>
                  <a:cubicBezTo>
                    <a:pt x="1232" y="1"/>
                    <a:pt x="839" y="404"/>
                    <a:pt x="519" y="1221"/>
                  </a:cubicBezTo>
                  <a:cubicBezTo>
                    <a:pt x="187" y="2055"/>
                    <a:pt x="1" y="3386"/>
                    <a:pt x="481" y="4723"/>
                  </a:cubicBezTo>
                  <a:cubicBezTo>
                    <a:pt x="964" y="6059"/>
                    <a:pt x="1954" y="6967"/>
                    <a:pt x="2743" y="7398"/>
                  </a:cubicBezTo>
                  <a:cubicBezTo>
                    <a:pt x="3380" y="7753"/>
                    <a:pt x="3875" y="7854"/>
                    <a:pt x="4052" y="7854"/>
                  </a:cubicBezTo>
                  <a:cubicBezTo>
                    <a:pt x="4096" y="7854"/>
                    <a:pt x="4121" y="7847"/>
                    <a:pt x="4122" y="7837"/>
                  </a:cubicBezTo>
                  <a:cubicBezTo>
                    <a:pt x="4145" y="7764"/>
                    <a:pt x="3619" y="7604"/>
                    <a:pt x="2917" y="7119"/>
                  </a:cubicBezTo>
                  <a:cubicBezTo>
                    <a:pt x="2220" y="6644"/>
                    <a:pt x="1358" y="5775"/>
                    <a:pt x="920" y="4567"/>
                  </a:cubicBezTo>
                  <a:cubicBezTo>
                    <a:pt x="486" y="3353"/>
                    <a:pt x="599" y="2135"/>
                    <a:pt x="834" y="1325"/>
                  </a:cubicBezTo>
                  <a:cubicBezTo>
                    <a:pt x="1064" y="502"/>
                    <a:pt x="1368" y="44"/>
                    <a:pt x="1304" y="3"/>
                  </a:cubicBezTo>
                  <a:cubicBezTo>
                    <a:pt x="1302" y="1"/>
                    <a:pt x="1300" y="1"/>
                    <a:pt x="1298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FF3F4D-401A-4629-BEC4-B3F9B84E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607" y="2725865"/>
            <a:ext cx="2833349" cy="20575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21"/>
          <p:cNvGrpSpPr/>
          <p:nvPr/>
        </p:nvGrpSpPr>
        <p:grpSpPr>
          <a:xfrm>
            <a:off x="7605998" y="3886472"/>
            <a:ext cx="1302190" cy="896743"/>
            <a:chOff x="7605998" y="3886472"/>
            <a:chExt cx="1302190" cy="896743"/>
          </a:xfrm>
        </p:grpSpPr>
        <p:sp>
          <p:nvSpPr>
            <p:cNvPr id="254" name="Google Shape;254;p21"/>
            <p:cNvSpPr/>
            <p:nvPr/>
          </p:nvSpPr>
          <p:spPr>
            <a:xfrm>
              <a:off x="7751571" y="4471035"/>
              <a:ext cx="1156617" cy="312180"/>
            </a:xfrm>
            <a:custGeom>
              <a:avLst/>
              <a:gdLst/>
              <a:ahLst/>
              <a:cxnLst/>
              <a:rect l="l" t="t" r="r" b="b"/>
              <a:pathLst>
                <a:path w="23923" h="6457" extrusionOk="0">
                  <a:moveTo>
                    <a:pt x="1" y="0"/>
                  </a:moveTo>
                  <a:lnTo>
                    <a:pt x="620" y="6456"/>
                  </a:lnTo>
                  <a:lnTo>
                    <a:pt x="23923" y="5757"/>
                  </a:lnTo>
                  <a:lnTo>
                    <a:pt x="22803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8003459" y="4592773"/>
              <a:ext cx="689822" cy="57969"/>
            </a:xfrm>
            <a:custGeom>
              <a:avLst/>
              <a:gdLst/>
              <a:ahLst/>
              <a:cxnLst/>
              <a:rect l="l" t="t" r="r" b="b"/>
              <a:pathLst>
                <a:path w="14268" h="1199" extrusionOk="0">
                  <a:moveTo>
                    <a:pt x="3" y="1"/>
                  </a:moveTo>
                  <a:lnTo>
                    <a:pt x="1" y="1170"/>
                  </a:lnTo>
                  <a:lnTo>
                    <a:pt x="14265" y="1198"/>
                  </a:lnTo>
                  <a:lnTo>
                    <a:pt x="14267" y="2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7606627" y="4182355"/>
              <a:ext cx="1153620" cy="312422"/>
            </a:xfrm>
            <a:custGeom>
              <a:avLst/>
              <a:gdLst/>
              <a:ahLst/>
              <a:cxnLst/>
              <a:rect l="l" t="t" r="r" b="b"/>
              <a:pathLst>
                <a:path w="23861" h="6462" extrusionOk="0">
                  <a:moveTo>
                    <a:pt x="1" y="1"/>
                  </a:moveTo>
                  <a:lnTo>
                    <a:pt x="553" y="6462"/>
                  </a:lnTo>
                  <a:lnTo>
                    <a:pt x="23861" y="6010"/>
                  </a:lnTo>
                  <a:lnTo>
                    <a:pt x="22800" y="2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7605998" y="4219147"/>
              <a:ext cx="1147286" cy="254936"/>
            </a:xfrm>
            <a:custGeom>
              <a:avLst/>
              <a:gdLst/>
              <a:ahLst/>
              <a:cxnLst/>
              <a:rect l="l" t="t" r="r" b="b"/>
              <a:pathLst>
                <a:path w="23730" h="5273" extrusionOk="0">
                  <a:moveTo>
                    <a:pt x="22904" y="1"/>
                  </a:moveTo>
                  <a:lnTo>
                    <a:pt x="3" y="153"/>
                  </a:lnTo>
                  <a:lnTo>
                    <a:pt x="1" y="445"/>
                  </a:lnTo>
                  <a:cubicBezTo>
                    <a:pt x="1" y="378"/>
                    <a:pt x="5" y="347"/>
                    <a:pt x="11" y="347"/>
                  </a:cubicBezTo>
                  <a:cubicBezTo>
                    <a:pt x="84" y="347"/>
                    <a:pt x="530" y="5272"/>
                    <a:pt x="530" y="5272"/>
                  </a:cubicBezTo>
                  <a:lnTo>
                    <a:pt x="23729" y="4452"/>
                  </a:lnTo>
                  <a:lnTo>
                    <a:pt x="22904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7662371" y="4367959"/>
              <a:ext cx="1048222" cy="32876"/>
            </a:xfrm>
            <a:custGeom>
              <a:avLst/>
              <a:gdLst/>
              <a:ahLst/>
              <a:cxnLst/>
              <a:rect l="l" t="t" r="r" b="b"/>
              <a:pathLst>
                <a:path w="21681" h="680" extrusionOk="0">
                  <a:moveTo>
                    <a:pt x="333" y="0"/>
                  </a:moveTo>
                  <a:cubicBezTo>
                    <a:pt x="116" y="0"/>
                    <a:pt x="1" y="5"/>
                    <a:pt x="1" y="17"/>
                  </a:cubicBezTo>
                  <a:cubicBezTo>
                    <a:pt x="1" y="35"/>
                    <a:pt x="305" y="63"/>
                    <a:pt x="850" y="107"/>
                  </a:cubicBezTo>
                  <a:cubicBezTo>
                    <a:pt x="1397" y="148"/>
                    <a:pt x="2192" y="197"/>
                    <a:pt x="3170" y="251"/>
                  </a:cubicBezTo>
                  <a:cubicBezTo>
                    <a:pt x="5131" y="357"/>
                    <a:pt x="7840" y="476"/>
                    <a:pt x="10833" y="558"/>
                  </a:cubicBezTo>
                  <a:cubicBezTo>
                    <a:pt x="13829" y="641"/>
                    <a:pt x="16538" y="677"/>
                    <a:pt x="18502" y="680"/>
                  </a:cubicBezTo>
                  <a:cubicBezTo>
                    <a:pt x="19482" y="680"/>
                    <a:pt x="20277" y="675"/>
                    <a:pt x="20827" y="664"/>
                  </a:cubicBezTo>
                  <a:cubicBezTo>
                    <a:pt x="21376" y="654"/>
                    <a:pt x="21678" y="638"/>
                    <a:pt x="21678" y="620"/>
                  </a:cubicBezTo>
                  <a:cubicBezTo>
                    <a:pt x="21681" y="605"/>
                    <a:pt x="21374" y="582"/>
                    <a:pt x="20827" y="564"/>
                  </a:cubicBezTo>
                  <a:cubicBezTo>
                    <a:pt x="20277" y="546"/>
                    <a:pt x="19485" y="522"/>
                    <a:pt x="18504" y="499"/>
                  </a:cubicBezTo>
                  <a:lnTo>
                    <a:pt x="10841" y="306"/>
                  </a:lnTo>
                  <a:lnTo>
                    <a:pt x="3177" y="71"/>
                  </a:lnTo>
                  <a:cubicBezTo>
                    <a:pt x="2197" y="40"/>
                    <a:pt x="1405" y="17"/>
                    <a:pt x="855" y="6"/>
                  </a:cubicBezTo>
                  <a:cubicBezTo>
                    <a:pt x="643" y="2"/>
                    <a:pt x="468" y="0"/>
                    <a:pt x="333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7658020" y="4303416"/>
              <a:ext cx="1018392" cy="29637"/>
            </a:xfrm>
            <a:custGeom>
              <a:avLst/>
              <a:gdLst/>
              <a:ahLst/>
              <a:cxnLst/>
              <a:rect l="l" t="t" r="r" b="b"/>
              <a:pathLst>
                <a:path w="21064" h="613" extrusionOk="0">
                  <a:moveTo>
                    <a:pt x="13177" y="1"/>
                  </a:moveTo>
                  <a:cubicBezTo>
                    <a:pt x="12331" y="1"/>
                    <a:pt x="11443" y="7"/>
                    <a:pt x="10528" y="23"/>
                  </a:cubicBezTo>
                  <a:cubicBezTo>
                    <a:pt x="7615" y="72"/>
                    <a:pt x="4981" y="196"/>
                    <a:pt x="3079" y="322"/>
                  </a:cubicBezTo>
                  <a:cubicBezTo>
                    <a:pt x="2127" y="387"/>
                    <a:pt x="1358" y="448"/>
                    <a:pt x="826" y="497"/>
                  </a:cubicBezTo>
                  <a:cubicBezTo>
                    <a:pt x="295" y="546"/>
                    <a:pt x="1" y="585"/>
                    <a:pt x="3" y="601"/>
                  </a:cubicBezTo>
                  <a:cubicBezTo>
                    <a:pt x="4" y="609"/>
                    <a:pt x="65" y="613"/>
                    <a:pt x="179" y="613"/>
                  </a:cubicBezTo>
                  <a:cubicBezTo>
                    <a:pt x="319" y="613"/>
                    <a:pt x="539" y="607"/>
                    <a:pt x="832" y="596"/>
                  </a:cubicBezTo>
                  <a:lnTo>
                    <a:pt x="3089" y="503"/>
                  </a:lnTo>
                  <a:cubicBezTo>
                    <a:pt x="4994" y="423"/>
                    <a:pt x="7626" y="325"/>
                    <a:pt x="10531" y="278"/>
                  </a:cubicBezTo>
                  <a:cubicBezTo>
                    <a:pt x="12100" y="252"/>
                    <a:pt x="13589" y="243"/>
                    <a:pt x="14927" y="243"/>
                  </a:cubicBezTo>
                  <a:cubicBezTo>
                    <a:pt x="16069" y="243"/>
                    <a:pt x="17100" y="249"/>
                    <a:pt x="17978" y="257"/>
                  </a:cubicBezTo>
                  <a:lnTo>
                    <a:pt x="20236" y="276"/>
                  </a:lnTo>
                  <a:cubicBezTo>
                    <a:pt x="20320" y="276"/>
                    <a:pt x="20398" y="276"/>
                    <a:pt x="20470" y="276"/>
                  </a:cubicBezTo>
                  <a:cubicBezTo>
                    <a:pt x="20854" y="276"/>
                    <a:pt x="21064" y="270"/>
                    <a:pt x="21064" y="255"/>
                  </a:cubicBezTo>
                  <a:cubicBezTo>
                    <a:pt x="21064" y="237"/>
                    <a:pt x="20772" y="211"/>
                    <a:pt x="20238" y="178"/>
                  </a:cubicBezTo>
                  <a:cubicBezTo>
                    <a:pt x="19704" y="144"/>
                    <a:pt x="18935" y="110"/>
                    <a:pt x="17980" y="77"/>
                  </a:cubicBezTo>
                  <a:cubicBezTo>
                    <a:pt x="16674" y="33"/>
                    <a:pt x="15024" y="1"/>
                    <a:pt x="1317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7658551" y="4254296"/>
              <a:ext cx="1038214" cy="44093"/>
            </a:xfrm>
            <a:custGeom>
              <a:avLst/>
              <a:gdLst/>
              <a:ahLst/>
              <a:cxnLst/>
              <a:rect l="l" t="t" r="r" b="b"/>
              <a:pathLst>
                <a:path w="21474" h="912" extrusionOk="0">
                  <a:moveTo>
                    <a:pt x="8327" y="0"/>
                  </a:moveTo>
                  <a:cubicBezTo>
                    <a:pt x="7716" y="0"/>
                    <a:pt x="7125" y="5"/>
                    <a:pt x="6559" y="14"/>
                  </a:cubicBezTo>
                  <a:cubicBezTo>
                    <a:pt x="5917" y="30"/>
                    <a:pt x="5305" y="40"/>
                    <a:pt x="4732" y="66"/>
                  </a:cubicBezTo>
                  <a:cubicBezTo>
                    <a:pt x="4159" y="84"/>
                    <a:pt x="3628" y="112"/>
                    <a:pt x="3140" y="136"/>
                  </a:cubicBezTo>
                  <a:cubicBezTo>
                    <a:pt x="2655" y="159"/>
                    <a:pt x="2216" y="192"/>
                    <a:pt x="1829" y="218"/>
                  </a:cubicBezTo>
                  <a:cubicBezTo>
                    <a:pt x="1445" y="244"/>
                    <a:pt x="1112" y="272"/>
                    <a:pt x="841" y="298"/>
                  </a:cubicBezTo>
                  <a:cubicBezTo>
                    <a:pt x="299" y="347"/>
                    <a:pt x="0" y="383"/>
                    <a:pt x="3" y="401"/>
                  </a:cubicBezTo>
                  <a:cubicBezTo>
                    <a:pt x="3" y="408"/>
                    <a:pt x="62" y="412"/>
                    <a:pt x="175" y="412"/>
                  </a:cubicBezTo>
                  <a:cubicBezTo>
                    <a:pt x="317" y="412"/>
                    <a:pt x="545" y="406"/>
                    <a:pt x="849" y="396"/>
                  </a:cubicBezTo>
                  <a:lnTo>
                    <a:pt x="1840" y="360"/>
                  </a:lnTo>
                  <a:cubicBezTo>
                    <a:pt x="2224" y="350"/>
                    <a:pt x="2665" y="332"/>
                    <a:pt x="3151" y="316"/>
                  </a:cubicBezTo>
                  <a:cubicBezTo>
                    <a:pt x="3636" y="301"/>
                    <a:pt x="4167" y="285"/>
                    <a:pt x="4740" y="275"/>
                  </a:cubicBezTo>
                  <a:cubicBezTo>
                    <a:pt x="5310" y="262"/>
                    <a:pt x="5922" y="257"/>
                    <a:pt x="6564" y="249"/>
                  </a:cubicBezTo>
                  <a:cubicBezTo>
                    <a:pt x="6892" y="247"/>
                    <a:pt x="7227" y="246"/>
                    <a:pt x="7570" y="246"/>
                  </a:cubicBezTo>
                  <a:cubicBezTo>
                    <a:pt x="8574" y="246"/>
                    <a:pt x="9640" y="256"/>
                    <a:pt x="10744" y="283"/>
                  </a:cubicBezTo>
                  <a:cubicBezTo>
                    <a:pt x="12228" y="316"/>
                    <a:pt x="13640" y="378"/>
                    <a:pt x="14922" y="445"/>
                  </a:cubicBezTo>
                  <a:cubicBezTo>
                    <a:pt x="15564" y="484"/>
                    <a:pt x="16173" y="517"/>
                    <a:pt x="16744" y="559"/>
                  </a:cubicBezTo>
                  <a:cubicBezTo>
                    <a:pt x="17314" y="595"/>
                    <a:pt x="17843" y="639"/>
                    <a:pt x="18328" y="672"/>
                  </a:cubicBezTo>
                  <a:cubicBezTo>
                    <a:pt x="18813" y="708"/>
                    <a:pt x="19252" y="747"/>
                    <a:pt x="19636" y="778"/>
                  </a:cubicBezTo>
                  <a:lnTo>
                    <a:pt x="20624" y="861"/>
                  </a:lnTo>
                  <a:cubicBezTo>
                    <a:pt x="21026" y="893"/>
                    <a:pt x="21295" y="911"/>
                    <a:pt x="21409" y="911"/>
                  </a:cubicBezTo>
                  <a:cubicBezTo>
                    <a:pt x="21449" y="911"/>
                    <a:pt x="21470" y="909"/>
                    <a:pt x="21471" y="905"/>
                  </a:cubicBezTo>
                  <a:cubicBezTo>
                    <a:pt x="21473" y="889"/>
                    <a:pt x="21174" y="837"/>
                    <a:pt x="20635" y="763"/>
                  </a:cubicBezTo>
                  <a:cubicBezTo>
                    <a:pt x="20364" y="724"/>
                    <a:pt x="20034" y="680"/>
                    <a:pt x="19649" y="636"/>
                  </a:cubicBezTo>
                  <a:cubicBezTo>
                    <a:pt x="19265" y="592"/>
                    <a:pt x="18829" y="543"/>
                    <a:pt x="18343" y="494"/>
                  </a:cubicBezTo>
                  <a:cubicBezTo>
                    <a:pt x="17858" y="445"/>
                    <a:pt x="17329" y="394"/>
                    <a:pt x="16757" y="347"/>
                  </a:cubicBezTo>
                  <a:cubicBezTo>
                    <a:pt x="16186" y="298"/>
                    <a:pt x="15577" y="257"/>
                    <a:pt x="14935" y="210"/>
                  </a:cubicBezTo>
                  <a:cubicBezTo>
                    <a:pt x="13650" y="130"/>
                    <a:pt x="12236" y="61"/>
                    <a:pt x="10750" y="27"/>
                  </a:cubicBezTo>
                  <a:cubicBezTo>
                    <a:pt x="9917" y="8"/>
                    <a:pt x="9106" y="0"/>
                    <a:pt x="8327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7625240" y="3886472"/>
              <a:ext cx="1147721" cy="312760"/>
            </a:xfrm>
            <a:custGeom>
              <a:avLst/>
              <a:gdLst/>
              <a:ahLst/>
              <a:cxnLst/>
              <a:rect l="l" t="t" r="r" b="b"/>
              <a:pathLst>
                <a:path w="23739" h="6469" extrusionOk="0">
                  <a:moveTo>
                    <a:pt x="0" y="0"/>
                  </a:moveTo>
                  <a:lnTo>
                    <a:pt x="426" y="6469"/>
                  </a:lnTo>
                  <a:lnTo>
                    <a:pt x="23739" y="6464"/>
                  </a:lnTo>
                  <a:lnTo>
                    <a:pt x="22789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7623355" y="3930467"/>
              <a:ext cx="1143273" cy="248071"/>
            </a:xfrm>
            <a:custGeom>
              <a:avLst/>
              <a:gdLst/>
              <a:ahLst/>
              <a:cxnLst/>
              <a:rect l="l" t="t" r="r" b="b"/>
              <a:pathLst>
                <a:path w="23647" h="5131" extrusionOk="0">
                  <a:moveTo>
                    <a:pt x="1" y="276"/>
                  </a:moveTo>
                  <a:cubicBezTo>
                    <a:pt x="1" y="281"/>
                    <a:pt x="1" y="287"/>
                    <a:pt x="0" y="292"/>
                  </a:cubicBezTo>
                  <a:lnTo>
                    <a:pt x="1" y="276"/>
                  </a:lnTo>
                  <a:close/>
                  <a:moveTo>
                    <a:pt x="11" y="1"/>
                  </a:moveTo>
                  <a:lnTo>
                    <a:pt x="1" y="276"/>
                  </a:lnTo>
                  <a:lnTo>
                    <a:pt x="1" y="276"/>
                  </a:lnTo>
                  <a:cubicBezTo>
                    <a:pt x="3" y="221"/>
                    <a:pt x="7" y="195"/>
                    <a:pt x="12" y="195"/>
                  </a:cubicBezTo>
                  <a:cubicBezTo>
                    <a:pt x="86" y="195"/>
                    <a:pt x="436" y="5131"/>
                    <a:pt x="436" y="5131"/>
                  </a:cubicBezTo>
                  <a:lnTo>
                    <a:pt x="23646" y="4754"/>
                  </a:lnTo>
                  <a:lnTo>
                    <a:pt x="22908" y="287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7677262" y="4073188"/>
              <a:ext cx="1047545" cy="51200"/>
            </a:xfrm>
            <a:custGeom>
              <a:avLst/>
              <a:gdLst/>
              <a:ahLst/>
              <a:cxnLst/>
              <a:rect l="l" t="t" r="r" b="b"/>
              <a:pathLst>
                <a:path w="21667" h="1059" extrusionOk="0">
                  <a:moveTo>
                    <a:pt x="158" y="0"/>
                  </a:moveTo>
                  <a:cubicBezTo>
                    <a:pt x="56" y="0"/>
                    <a:pt x="3" y="4"/>
                    <a:pt x="3" y="11"/>
                  </a:cubicBezTo>
                  <a:cubicBezTo>
                    <a:pt x="0" y="29"/>
                    <a:pt x="302" y="65"/>
                    <a:pt x="849" y="117"/>
                  </a:cubicBezTo>
                  <a:cubicBezTo>
                    <a:pt x="1396" y="171"/>
                    <a:pt x="2186" y="236"/>
                    <a:pt x="3166" y="308"/>
                  </a:cubicBezTo>
                  <a:cubicBezTo>
                    <a:pt x="5122" y="452"/>
                    <a:pt x="7831" y="623"/>
                    <a:pt x="10822" y="762"/>
                  </a:cubicBezTo>
                  <a:cubicBezTo>
                    <a:pt x="13812" y="904"/>
                    <a:pt x="16524" y="989"/>
                    <a:pt x="18485" y="1030"/>
                  </a:cubicBezTo>
                  <a:cubicBezTo>
                    <a:pt x="19469" y="1051"/>
                    <a:pt x="20261" y="1059"/>
                    <a:pt x="20810" y="1059"/>
                  </a:cubicBezTo>
                  <a:cubicBezTo>
                    <a:pt x="21360" y="1059"/>
                    <a:pt x="21664" y="1051"/>
                    <a:pt x="21664" y="1033"/>
                  </a:cubicBezTo>
                  <a:cubicBezTo>
                    <a:pt x="21667" y="1017"/>
                    <a:pt x="21365" y="992"/>
                    <a:pt x="20815" y="961"/>
                  </a:cubicBezTo>
                  <a:cubicBezTo>
                    <a:pt x="20268" y="930"/>
                    <a:pt x="19474" y="894"/>
                    <a:pt x="18493" y="850"/>
                  </a:cubicBezTo>
                  <a:lnTo>
                    <a:pt x="10835" y="509"/>
                  </a:lnTo>
                  <a:lnTo>
                    <a:pt x="3176" y="127"/>
                  </a:lnTo>
                  <a:cubicBezTo>
                    <a:pt x="2196" y="78"/>
                    <a:pt x="1404" y="39"/>
                    <a:pt x="854" y="19"/>
                  </a:cubicBezTo>
                  <a:cubicBezTo>
                    <a:pt x="536" y="7"/>
                    <a:pt x="300" y="0"/>
                    <a:pt x="158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7673636" y="4019136"/>
              <a:ext cx="1018488" cy="21805"/>
            </a:xfrm>
            <a:custGeom>
              <a:avLst/>
              <a:gdLst/>
              <a:ahLst/>
              <a:cxnLst/>
              <a:rect l="l" t="t" r="r" b="b"/>
              <a:pathLst>
                <a:path w="21066" h="451" extrusionOk="0">
                  <a:moveTo>
                    <a:pt x="10107" y="1"/>
                  </a:moveTo>
                  <a:cubicBezTo>
                    <a:pt x="7364" y="1"/>
                    <a:pt x="4891" y="70"/>
                    <a:pt x="3081" y="156"/>
                  </a:cubicBezTo>
                  <a:cubicBezTo>
                    <a:pt x="2129" y="203"/>
                    <a:pt x="1357" y="249"/>
                    <a:pt x="826" y="288"/>
                  </a:cubicBezTo>
                  <a:cubicBezTo>
                    <a:pt x="294" y="329"/>
                    <a:pt x="0" y="360"/>
                    <a:pt x="3" y="378"/>
                  </a:cubicBezTo>
                  <a:cubicBezTo>
                    <a:pt x="3" y="388"/>
                    <a:pt x="125" y="394"/>
                    <a:pt x="356" y="394"/>
                  </a:cubicBezTo>
                  <a:cubicBezTo>
                    <a:pt x="483" y="394"/>
                    <a:pt x="642" y="392"/>
                    <a:pt x="831" y="389"/>
                  </a:cubicBezTo>
                  <a:lnTo>
                    <a:pt x="3089" y="337"/>
                  </a:lnTo>
                  <a:cubicBezTo>
                    <a:pt x="4852" y="296"/>
                    <a:pt x="7240" y="254"/>
                    <a:pt x="9892" y="254"/>
                  </a:cubicBezTo>
                  <a:cubicBezTo>
                    <a:pt x="10105" y="254"/>
                    <a:pt x="10320" y="254"/>
                    <a:pt x="10536" y="254"/>
                  </a:cubicBezTo>
                  <a:cubicBezTo>
                    <a:pt x="13441" y="265"/>
                    <a:pt x="16073" y="324"/>
                    <a:pt x="17980" y="378"/>
                  </a:cubicBezTo>
                  <a:lnTo>
                    <a:pt x="20238" y="443"/>
                  </a:lnTo>
                  <a:cubicBezTo>
                    <a:pt x="20467" y="448"/>
                    <a:pt x="20653" y="451"/>
                    <a:pt x="20790" y="451"/>
                  </a:cubicBezTo>
                  <a:cubicBezTo>
                    <a:pt x="20970" y="451"/>
                    <a:pt x="21066" y="446"/>
                    <a:pt x="21066" y="438"/>
                  </a:cubicBezTo>
                  <a:cubicBezTo>
                    <a:pt x="21066" y="420"/>
                    <a:pt x="20772" y="386"/>
                    <a:pt x="20240" y="342"/>
                  </a:cubicBezTo>
                  <a:cubicBezTo>
                    <a:pt x="19709" y="298"/>
                    <a:pt x="18937" y="249"/>
                    <a:pt x="17985" y="198"/>
                  </a:cubicBezTo>
                  <a:cubicBezTo>
                    <a:pt x="16081" y="97"/>
                    <a:pt x="13446" y="7"/>
                    <a:pt x="10536" y="2"/>
                  </a:cubicBezTo>
                  <a:cubicBezTo>
                    <a:pt x="10392" y="1"/>
                    <a:pt x="10249" y="1"/>
                    <a:pt x="1010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7675376" y="3966148"/>
              <a:ext cx="1037344" cy="57098"/>
            </a:xfrm>
            <a:custGeom>
              <a:avLst/>
              <a:gdLst/>
              <a:ahLst/>
              <a:cxnLst/>
              <a:rect l="l" t="t" r="r" b="b"/>
              <a:pathLst>
                <a:path w="21456" h="1181" extrusionOk="0">
                  <a:moveTo>
                    <a:pt x="6565" y="1"/>
                  </a:moveTo>
                  <a:cubicBezTo>
                    <a:pt x="5922" y="1"/>
                    <a:pt x="5308" y="3"/>
                    <a:pt x="4738" y="16"/>
                  </a:cubicBezTo>
                  <a:cubicBezTo>
                    <a:pt x="4165" y="24"/>
                    <a:pt x="3631" y="42"/>
                    <a:pt x="3146" y="55"/>
                  </a:cubicBezTo>
                  <a:cubicBezTo>
                    <a:pt x="2658" y="71"/>
                    <a:pt x="2219" y="94"/>
                    <a:pt x="1832" y="112"/>
                  </a:cubicBezTo>
                  <a:cubicBezTo>
                    <a:pt x="1445" y="130"/>
                    <a:pt x="1112" y="153"/>
                    <a:pt x="842" y="174"/>
                  </a:cubicBezTo>
                  <a:cubicBezTo>
                    <a:pt x="300" y="212"/>
                    <a:pt x="0" y="241"/>
                    <a:pt x="0" y="259"/>
                  </a:cubicBezTo>
                  <a:cubicBezTo>
                    <a:pt x="0" y="271"/>
                    <a:pt x="130" y="276"/>
                    <a:pt x="372" y="276"/>
                  </a:cubicBezTo>
                  <a:cubicBezTo>
                    <a:pt x="500" y="276"/>
                    <a:pt x="659" y="274"/>
                    <a:pt x="847" y="272"/>
                  </a:cubicBezTo>
                  <a:lnTo>
                    <a:pt x="1838" y="254"/>
                  </a:lnTo>
                  <a:cubicBezTo>
                    <a:pt x="2225" y="249"/>
                    <a:pt x="2663" y="241"/>
                    <a:pt x="3148" y="236"/>
                  </a:cubicBezTo>
                  <a:cubicBezTo>
                    <a:pt x="3636" y="231"/>
                    <a:pt x="4168" y="225"/>
                    <a:pt x="4738" y="225"/>
                  </a:cubicBezTo>
                  <a:cubicBezTo>
                    <a:pt x="4816" y="225"/>
                    <a:pt x="4895" y="225"/>
                    <a:pt x="4975" y="225"/>
                  </a:cubicBezTo>
                  <a:cubicBezTo>
                    <a:pt x="5478" y="225"/>
                    <a:pt x="6010" y="231"/>
                    <a:pt x="6565" y="236"/>
                  </a:cubicBezTo>
                  <a:cubicBezTo>
                    <a:pt x="7850" y="251"/>
                    <a:pt x="9261" y="282"/>
                    <a:pt x="10742" y="347"/>
                  </a:cubicBezTo>
                  <a:cubicBezTo>
                    <a:pt x="12226" y="411"/>
                    <a:pt x="13635" y="499"/>
                    <a:pt x="14917" y="592"/>
                  </a:cubicBezTo>
                  <a:cubicBezTo>
                    <a:pt x="15557" y="643"/>
                    <a:pt x="16166" y="687"/>
                    <a:pt x="16734" y="739"/>
                  </a:cubicBezTo>
                  <a:cubicBezTo>
                    <a:pt x="17304" y="788"/>
                    <a:pt x="17833" y="842"/>
                    <a:pt x="18318" y="886"/>
                  </a:cubicBezTo>
                  <a:cubicBezTo>
                    <a:pt x="18803" y="927"/>
                    <a:pt x="19239" y="976"/>
                    <a:pt x="19624" y="1015"/>
                  </a:cubicBezTo>
                  <a:lnTo>
                    <a:pt x="20609" y="1116"/>
                  </a:lnTo>
                  <a:cubicBezTo>
                    <a:pt x="21029" y="1158"/>
                    <a:pt x="21303" y="1181"/>
                    <a:pt x="21407" y="1181"/>
                  </a:cubicBezTo>
                  <a:cubicBezTo>
                    <a:pt x="21437" y="1181"/>
                    <a:pt x="21452" y="1179"/>
                    <a:pt x="21453" y="1175"/>
                  </a:cubicBezTo>
                  <a:cubicBezTo>
                    <a:pt x="21456" y="1157"/>
                    <a:pt x="21159" y="1103"/>
                    <a:pt x="20622" y="1018"/>
                  </a:cubicBezTo>
                  <a:cubicBezTo>
                    <a:pt x="20354" y="974"/>
                    <a:pt x="20024" y="925"/>
                    <a:pt x="19639" y="873"/>
                  </a:cubicBezTo>
                  <a:cubicBezTo>
                    <a:pt x="19257" y="821"/>
                    <a:pt x="18821" y="765"/>
                    <a:pt x="18339" y="705"/>
                  </a:cubicBezTo>
                  <a:cubicBezTo>
                    <a:pt x="17854" y="649"/>
                    <a:pt x="17325" y="587"/>
                    <a:pt x="16754" y="530"/>
                  </a:cubicBezTo>
                  <a:cubicBezTo>
                    <a:pt x="16184" y="468"/>
                    <a:pt x="15575" y="414"/>
                    <a:pt x="14935" y="357"/>
                  </a:cubicBezTo>
                  <a:cubicBezTo>
                    <a:pt x="13653" y="251"/>
                    <a:pt x="12239" y="156"/>
                    <a:pt x="10755" y="94"/>
                  </a:cubicBezTo>
                  <a:cubicBezTo>
                    <a:pt x="9269" y="32"/>
                    <a:pt x="7852" y="3"/>
                    <a:pt x="6565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TABLE OF CONTENTS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294" name="Google Shape;294;p21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E2128"/>
                </a:solidFill>
              </a:rPr>
              <a:t>01.</a:t>
            </a:r>
            <a:endParaRPr dirty="0">
              <a:solidFill>
                <a:srgbClr val="1E2128"/>
              </a:solidFill>
            </a:endParaRPr>
          </a:p>
        </p:txBody>
      </p:sp>
      <p:sp>
        <p:nvSpPr>
          <p:cNvPr id="295" name="Google Shape;295;p21"/>
          <p:cNvSpPr txBox="1">
            <a:spLocks noGrp="1"/>
          </p:cNvSpPr>
          <p:nvPr>
            <p:ph type="ctrTitle" idx="3"/>
          </p:nvPr>
        </p:nvSpPr>
        <p:spPr>
          <a:xfrm>
            <a:off x="723000" y="230756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E2128"/>
                </a:solidFill>
              </a:rPr>
              <a:t>Compan</a:t>
            </a:r>
            <a:r>
              <a:rPr lang="en-GB" sz="2000" dirty="0">
                <a:solidFill>
                  <a:srgbClr val="1E2128"/>
                </a:solidFill>
              </a:rPr>
              <a:t>y’s information</a:t>
            </a:r>
            <a:endParaRPr sz="2000" dirty="0">
              <a:solidFill>
                <a:srgbClr val="1E2128"/>
              </a:solidFill>
            </a:endParaRPr>
          </a:p>
        </p:txBody>
      </p:sp>
      <p:sp>
        <p:nvSpPr>
          <p:cNvPr id="297" name="Google Shape;297;p21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02.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298" name="Google Shape;298;p21"/>
          <p:cNvSpPr txBox="1">
            <a:spLocks noGrp="1"/>
          </p:cNvSpPr>
          <p:nvPr>
            <p:ph type="ctrTitle" idx="6"/>
          </p:nvPr>
        </p:nvSpPr>
        <p:spPr>
          <a:xfrm>
            <a:off x="2647500" y="2325017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1E2128"/>
                </a:solidFill>
              </a:rPr>
              <a:t>Data</a:t>
            </a:r>
            <a:r>
              <a:rPr lang="en" sz="2400" dirty="0">
                <a:solidFill>
                  <a:srgbClr val="1E2128"/>
                </a:solidFill>
              </a:rPr>
              <a:t> points </a:t>
            </a:r>
            <a:endParaRPr sz="2400" dirty="0">
              <a:solidFill>
                <a:srgbClr val="1E2128"/>
              </a:solidFill>
            </a:endParaRPr>
          </a:p>
        </p:txBody>
      </p:sp>
      <p:sp>
        <p:nvSpPr>
          <p:cNvPr id="300" name="Google Shape;300;p21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03.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301" name="Google Shape;301;p21"/>
          <p:cNvSpPr txBox="1">
            <a:spLocks noGrp="1"/>
          </p:cNvSpPr>
          <p:nvPr>
            <p:ph type="ctrTitle" idx="9"/>
          </p:nvPr>
        </p:nvSpPr>
        <p:spPr>
          <a:xfrm>
            <a:off x="4572000" y="2342471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1E2128"/>
                </a:solidFill>
              </a:rPr>
              <a:t>DDL</a:t>
            </a:r>
            <a:endParaRPr sz="2400" dirty="0">
              <a:solidFill>
                <a:srgbClr val="1E2128"/>
              </a:solidFill>
            </a:endParaRPr>
          </a:p>
        </p:txBody>
      </p:sp>
      <p:sp>
        <p:nvSpPr>
          <p:cNvPr id="303" name="Google Shape;303;p21"/>
          <p:cNvSpPr txBox="1">
            <a:spLocks noGrp="1"/>
          </p:cNvSpPr>
          <p:nvPr>
            <p:ph type="title" idx="1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04.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304" name="Google Shape;304;p21"/>
          <p:cNvSpPr txBox="1">
            <a:spLocks noGrp="1"/>
          </p:cNvSpPr>
          <p:nvPr>
            <p:ph type="ctrTitle" idx="15"/>
          </p:nvPr>
        </p:nvSpPr>
        <p:spPr>
          <a:xfrm>
            <a:off x="6496500" y="232074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1E2128"/>
                </a:solidFill>
              </a:rPr>
              <a:t>Tables snapshot</a:t>
            </a:r>
            <a:endParaRPr sz="2400" dirty="0">
              <a:solidFill>
                <a:srgbClr val="1E2128"/>
              </a:solidFill>
            </a:endParaRPr>
          </a:p>
        </p:txBody>
      </p:sp>
      <p:grpSp>
        <p:nvGrpSpPr>
          <p:cNvPr id="268" name="Google Shape;268;p21"/>
          <p:cNvGrpSpPr/>
          <p:nvPr/>
        </p:nvGrpSpPr>
        <p:grpSpPr>
          <a:xfrm>
            <a:off x="4690625" y="3070200"/>
            <a:ext cx="2038740" cy="1690708"/>
            <a:chOff x="4690625" y="3070200"/>
            <a:chExt cx="2038740" cy="1690708"/>
          </a:xfrm>
        </p:grpSpPr>
        <p:sp>
          <p:nvSpPr>
            <p:cNvPr id="269" name="Google Shape;269;p21"/>
            <p:cNvSpPr/>
            <p:nvPr/>
          </p:nvSpPr>
          <p:spPr>
            <a:xfrm>
              <a:off x="4690625" y="3070200"/>
              <a:ext cx="2038740" cy="1485029"/>
            </a:xfrm>
            <a:custGeom>
              <a:avLst/>
              <a:gdLst/>
              <a:ahLst/>
              <a:cxnLst/>
              <a:rect l="l" t="t" r="r" b="b"/>
              <a:pathLst>
                <a:path w="47512" h="34608" extrusionOk="0">
                  <a:moveTo>
                    <a:pt x="2256" y="0"/>
                  </a:moveTo>
                  <a:cubicBezTo>
                    <a:pt x="1018" y="0"/>
                    <a:pt x="1" y="1006"/>
                    <a:pt x="1" y="2258"/>
                  </a:cubicBezTo>
                  <a:lnTo>
                    <a:pt x="1" y="32352"/>
                  </a:lnTo>
                  <a:cubicBezTo>
                    <a:pt x="1" y="33599"/>
                    <a:pt x="1010" y="34607"/>
                    <a:pt x="2256" y="34607"/>
                  </a:cubicBezTo>
                  <a:lnTo>
                    <a:pt x="42504" y="34607"/>
                  </a:lnTo>
                  <a:cubicBezTo>
                    <a:pt x="43665" y="34607"/>
                    <a:pt x="44638" y="33722"/>
                    <a:pt x="44748" y="32566"/>
                  </a:cubicBezTo>
                  <a:lnTo>
                    <a:pt x="47393" y="4508"/>
                  </a:lnTo>
                  <a:cubicBezTo>
                    <a:pt x="47512" y="3228"/>
                    <a:pt x="46539" y="2106"/>
                    <a:pt x="45254" y="2044"/>
                  </a:cubicBezTo>
                  <a:lnTo>
                    <a:pt x="2362" y="3"/>
                  </a:lnTo>
                  <a:cubicBezTo>
                    <a:pt x="2326" y="1"/>
                    <a:pt x="2291" y="0"/>
                    <a:pt x="2256" y="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5443630" y="4252897"/>
              <a:ext cx="429186" cy="508011"/>
            </a:xfrm>
            <a:custGeom>
              <a:avLst/>
              <a:gdLst/>
              <a:ahLst/>
              <a:cxnLst/>
              <a:rect l="l" t="t" r="r" b="b"/>
              <a:pathLst>
                <a:path w="10002" h="11839" extrusionOk="0">
                  <a:moveTo>
                    <a:pt x="1902" y="0"/>
                  </a:moveTo>
                  <a:lnTo>
                    <a:pt x="1902" y="0"/>
                  </a:lnTo>
                  <a:cubicBezTo>
                    <a:pt x="3001" y="3432"/>
                    <a:pt x="0" y="11586"/>
                    <a:pt x="0" y="11586"/>
                  </a:cubicBezTo>
                  <a:lnTo>
                    <a:pt x="7919" y="11839"/>
                  </a:lnTo>
                  <a:cubicBezTo>
                    <a:pt x="10002" y="11305"/>
                    <a:pt x="8206" y="596"/>
                    <a:pt x="8206" y="596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5581710" y="3796218"/>
              <a:ext cx="220557" cy="210388"/>
            </a:xfrm>
            <a:custGeom>
              <a:avLst/>
              <a:gdLst/>
              <a:ahLst/>
              <a:cxnLst/>
              <a:rect l="l" t="t" r="r" b="b"/>
              <a:pathLst>
                <a:path w="5140" h="4903" extrusionOk="0">
                  <a:moveTo>
                    <a:pt x="2688" y="1"/>
                  </a:moveTo>
                  <a:cubicBezTo>
                    <a:pt x="2050" y="1"/>
                    <a:pt x="1424" y="250"/>
                    <a:pt x="955" y="719"/>
                  </a:cubicBezTo>
                  <a:cubicBezTo>
                    <a:pt x="0" y="1677"/>
                    <a:pt x="0" y="3227"/>
                    <a:pt x="955" y="4185"/>
                  </a:cubicBezTo>
                  <a:cubicBezTo>
                    <a:pt x="1424" y="4654"/>
                    <a:pt x="2050" y="4903"/>
                    <a:pt x="2688" y="4903"/>
                  </a:cubicBezTo>
                  <a:cubicBezTo>
                    <a:pt x="3003" y="4903"/>
                    <a:pt x="3322" y="4842"/>
                    <a:pt x="3625" y="4716"/>
                  </a:cubicBezTo>
                  <a:cubicBezTo>
                    <a:pt x="4544" y="4337"/>
                    <a:pt x="5140" y="3444"/>
                    <a:pt x="5140" y="2453"/>
                  </a:cubicBezTo>
                  <a:cubicBezTo>
                    <a:pt x="5140" y="1460"/>
                    <a:pt x="4544" y="567"/>
                    <a:pt x="3625" y="188"/>
                  </a:cubicBezTo>
                  <a:cubicBezTo>
                    <a:pt x="3322" y="62"/>
                    <a:pt x="3003" y="1"/>
                    <a:pt x="2688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1"/>
          <p:cNvGrpSpPr/>
          <p:nvPr/>
        </p:nvGrpSpPr>
        <p:grpSpPr>
          <a:xfrm>
            <a:off x="6512921" y="3952980"/>
            <a:ext cx="419995" cy="803049"/>
            <a:chOff x="6512921" y="3952980"/>
            <a:chExt cx="419995" cy="803049"/>
          </a:xfrm>
        </p:grpSpPr>
        <p:sp>
          <p:nvSpPr>
            <p:cNvPr id="273" name="Google Shape;273;p21"/>
            <p:cNvSpPr/>
            <p:nvPr/>
          </p:nvSpPr>
          <p:spPr>
            <a:xfrm>
              <a:off x="6532018" y="3952980"/>
              <a:ext cx="81417" cy="314887"/>
            </a:xfrm>
            <a:custGeom>
              <a:avLst/>
              <a:gdLst/>
              <a:ahLst/>
              <a:cxnLst/>
              <a:rect l="l" t="t" r="r" b="b"/>
              <a:pathLst>
                <a:path w="1684" h="6513" extrusionOk="0">
                  <a:moveTo>
                    <a:pt x="646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3" y="6513"/>
                  </a:lnTo>
                  <a:cubicBezTo>
                    <a:pt x="1683" y="6513"/>
                    <a:pt x="1294" y="0"/>
                    <a:pt x="646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6634949" y="3952980"/>
              <a:ext cx="81369" cy="314887"/>
            </a:xfrm>
            <a:custGeom>
              <a:avLst/>
              <a:gdLst/>
              <a:ahLst/>
              <a:cxnLst/>
              <a:rect l="l" t="t" r="r" b="b"/>
              <a:pathLst>
                <a:path w="1683" h="6513" extrusionOk="0">
                  <a:moveTo>
                    <a:pt x="646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3" y="6513"/>
                  </a:lnTo>
                  <a:cubicBezTo>
                    <a:pt x="1683" y="6513"/>
                    <a:pt x="1293" y="0"/>
                    <a:pt x="646" y="0"/>
                  </a:cubicBezTo>
                  <a:close/>
                </a:path>
              </a:pathLst>
            </a:custGeom>
            <a:solidFill>
              <a:srgbClr val="D9B1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6792125" y="3952980"/>
              <a:ext cx="81272" cy="314887"/>
            </a:xfrm>
            <a:custGeom>
              <a:avLst/>
              <a:gdLst/>
              <a:ahLst/>
              <a:cxnLst/>
              <a:rect l="l" t="t" r="r" b="b"/>
              <a:pathLst>
                <a:path w="1681" h="6513" extrusionOk="0">
                  <a:moveTo>
                    <a:pt x="648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1" y="6513"/>
                  </a:lnTo>
                  <a:cubicBezTo>
                    <a:pt x="1681" y="6513"/>
                    <a:pt x="1293" y="0"/>
                    <a:pt x="648" y="0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6729370" y="3971159"/>
              <a:ext cx="72666" cy="318707"/>
            </a:xfrm>
            <a:custGeom>
              <a:avLst/>
              <a:gdLst/>
              <a:ahLst/>
              <a:cxnLst/>
              <a:rect l="l" t="t" r="r" b="b"/>
              <a:pathLst>
                <a:path w="1503" h="6592" extrusionOk="0">
                  <a:moveTo>
                    <a:pt x="1" y="6454"/>
                  </a:moveTo>
                  <a:lnTo>
                    <a:pt x="215" y="6483"/>
                  </a:lnTo>
                  <a:cubicBezTo>
                    <a:pt x="215" y="6483"/>
                    <a:pt x="215" y="6482"/>
                    <a:pt x="215" y="6482"/>
                  </a:cubicBezTo>
                  <a:lnTo>
                    <a:pt x="215" y="6482"/>
                  </a:lnTo>
                  <a:lnTo>
                    <a:pt x="1" y="6454"/>
                  </a:lnTo>
                  <a:close/>
                  <a:moveTo>
                    <a:pt x="848" y="0"/>
                  </a:moveTo>
                  <a:cubicBezTo>
                    <a:pt x="222" y="0"/>
                    <a:pt x="215" y="6388"/>
                    <a:pt x="215" y="6482"/>
                  </a:cubicBezTo>
                  <a:lnTo>
                    <a:pt x="215" y="6482"/>
                  </a:lnTo>
                  <a:lnTo>
                    <a:pt x="1072" y="6591"/>
                  </a:lnTo>
                  <a:cubicBezTo>
                    <a:pt x="1072" y="6591"/>
                    <a:pt x="1503" y="84"/>
                    <a:pt x="860" y="1"/>
                  </a:cubicBezTo>
                  <a:cubicBezTo>
                    <a:pt x="856" y="0"/>
                    <a:pt x="852" y="0"/>
                    <a:pt x="848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6604007" y="3952980"/>
              <a:ext cx="81127" cy="314887"/>
            </a:xfrm>
            <a:custGeom>
              <a:avLst/>
              <a:gdLst/>
              <a:ahLst/>
              <a:cxnLst/>
              <a:rect l="l" t="t" r="r" b="b"/>
              <a:pathLst>
                <a:path w="1678" h="6513" extrusionOk="0">
                  <a:moveTo>
                    <a:pt x="646" y="0"/>
                  </a:moveTo>
                  <a:cubicBezTo>
                    <a:pt x="1" y="0"/>
                    <a:pt x="816" y="6513"/>
                    <a:pt x="816" y="6513"/>
                  </a:cubicBezTo>
                  <a:lnTo>
                    <a:pt x="1678" y="6513"/>
                  </a:lnTo>
                  <a:cubicBezTo>
                    <a:pt x="1678" y="6513"/>
                    <a:pt x="1291" y="0"/>
                    <a:pt x="646" y="0"/>
                  </a:cubicBez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6512921" y="4267816"/>
              <a:ext cx="419995" cy="488213"/>
            </a:xfrm>
            <a:custGeom>
              <a:avLst/>
              <a:gdLst/>
              <a:ahLst/>
              <a:cxnLst/>
              <a:rect l="l" t="t" r="r" b="b"/>
              <a:pathLst>
                <a:path w="8687" h="10098" extrusionOk="0">
                  <a:moveTo>
                    <a:pt x="1" y="1"/>
                  </a:moveTo>
                  <a:lnTo>
                    <a:pt x="1064" y="10098"/>
                  </a:lnTo>
                  <a:lnTo>
                    <a:pt x="8686" y="9855"/>
                  </a:lnTo>
                  <a:lnTo>
                    <a:pt x="8686" y="1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279;p21"/>
          <p:cNvGrpSpPr/>
          <p:nvPr/>
        </p:nvGrpSpPr>
        <p:grpSpPr>
          <a:xfrm>
            <a:off x="760146" y="3082802"/>
            <a:ext cx="856133" cy="1691013"/>
            <a:chOff x="5413625" y="1307575"/>
            <a:chExt cx="802600" cy="1585275"/>
          </a:xfrm>
        </p:grpSpPr>
        <p:sp>
          <p:nvSpPr>
            <p:cNvPr id="280" name="Google Shape;280;p21"/>
            <p:cNvSpPr/>
            <p:nvPr/>
          </p:nvSpPr>
          <p:spPr>
            <a:xfrm>
              <a:off x="5849150" y="1733200"/>
              <a:ext cx="367075" cy="305400"/>
            </a:xfrm>
            <a:custGeom>
              <a:avLst/>
              <a:gdLst/>
              <a:ahLst/>
              <a:cxnLst/>
              <a:rect l="l" t="t" r="r" b="b"/>
              <a:pathLst>
                <a:path w="14683" h="12216" extrusionOk="0">
                  <a:moveTo>
                    <a:pt x="10353" y="0"/>
                  </a:moveTo>
                  <a:cubicBezTo>
                    <a:pt x="8034" y="0"/>
                    <a:pt x="5709" y="793"/>
                    <a:pt x="3919" y="2271"/>
                  </a:cubicBezTo>
                  <a:cubicBezTo>
                    <a:pt x="1390" y="4359"/>
                    <a:pt x="0" y="7750"/>
                    <a:pt x="338" y="11012"/>
                  </a:cubicBezTo>
                  <a:lnTo>
                    <a:pt x="564" y="11296"/>
                  </a:lnTo>
                  <a:cubicBezTo>
                    <a:pt x="1654" y="11927"/>
                    <a:pt x="2886" y="12215"/>
                    <a:pt x="4136" y="12215"/>
                  </a:cubicBezTo>
                  <a:cubicBezTo>
                    <a:pt x="6043" y="12215"/>
                    <a:pt x="7990" y="11545"/>
                    <a:pt x="9533" y="10400"/>
                  </a:cubicBezTo>
                  <a:cubicBezTo>
                    <a:pt x="12089" y="8505"/>
                    <a:pt x="13660" y="5529"/>
                    <a:pt x="14527" y="2468"/>
                  </a:cubicBezTo>
                  <a:cubicBezTo>
                    <a:pt x="14608" y="2185"/>
                    <a:pt x="14682" y="1890"/>
                    <a:pt x="14628" y="1602"/>
                  </a:cubicBezTo>
                  <a:cubicBezTo>
                    <a:pt x="14507" y="955"/>
                    <a:pt x="13810" y="603"/>
                    <a:pt x="13180" y="412"/>
                  </a:cubicBezTo>
                  <a:cubicBezTo>
                    <a:pt x="12264" y="135"/>
                    <a:pt x="11309" y="0"/>
                    <a:pt x="10353" y="0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5428800" y="1307575"/>
              <a:ext cx="447500" cy="661900"/>
            </a:xfrm>
            <a:custGeom>
              <a:avLst/>
              <a:gdLst/>
              <a:ahLst/>
              <a:cxnLst/>
              <a:rect l="l" t="t" r="r" b="b"/>
              <a:pathLst>
                <a:path w="17900" h="26476" extrusionOk="0">
                  <a:moveTo>
                    <a:pt x="6671" y="1"/>
                  </a:moveTo>
                  <a:cubicBezTo>
                    <a:pt x="5791" y="1"/>
                    <a:pt x="4991" y="709"/>
                    <a:pt x="4408" y="1417"/>
                  </a:cubicBezTo>
                  <a:cubicBezTo>
                    <a:pt x="1129" y="5399"/>
                    <a:pt x="0" y="11051"/>
                    <a:pt x="1498" y="15985"/>
                  </a:cubicBezTo>
                  <a:cubicBezTo>
                    <a:pt x="2995" y="20920"/>
                    <a:pt x="7077" y="24991"/>
                    <a:pt x="12016" y="26476"/>
                  </a:cubicBezTo>
                  <a:lnTo>
                    <a:pt x="12567" y="26319"/>
                  </a:lnTo>
                  <a:cubicBezTo>
                    <a:pt x="16549" y="23289"/>
                    <a:pt x="17899" y="17613"/>
                    <a:pt x="16696" y="12757"/>
                  </a:cubicBezTo>
                  <a:cubicBezTo>
                    <a:pt x="15491" y="7900"/>
                    <a:pt x="12125" y="3819"/>
                    <a:pt x="8205" y="707"/>
                  </a:cubicBezTo>
                  <a:cubicBezTo>
                    <a:pt x="7845" y="420"/>
                    <a:pt x="7462" y="133"/>
                    <a:pt x="7010" y="37"/>
                  </a:cubicBezTo>
                  <a:cubicBezTo>
                    <a:pt x="6896" y="12"/>
                    <a:pt x="6783" y="1"/>
                    <a:pt x="6671" y="1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5648500" y="1603550"/>
              <a:ext cx="146450" cy="691300"/>
            </a:xfrm>
            <a:custGeom>
              <a:avLst/>
              <a:gdLst/>
              <a:ahLst/>
              <a:cxnLst/>
              <a:rect l="l" t="t" r="r" b="b"/>
              <a:pathLst>
                <a:path w="5858" h="27652" extrusionOk="0">
                  <a:moveTo>
                    <a:pt x="212" y="0"/>
                  </a:moveTo>
                  <a:cubicBezTo>
                    <a:pt x="110" y="0"/>
                    <a:pt x="0" y="86"/>
                    <a:pt x="28" y="218"/>
                  </a:cubicBezTo>
                  <a:cubicBezTo>
                    <a:pt x="1950" y="9246"/>
                    <a:pt x="3295" y="18396"/>
                    <a:pt x="5212" y="27430"/>
                  </a:cubicBezTo>
                  <a:cubicBezTo>
                    <a:pt x="5245" y="27585"/>
                    <a:pt x="5359" y="27652"/>
                    <a:pt x="5480" y="27652"/>
                  </a:cubicBezTo>
                  <a:cubicBezTo>
                    <a:pt x="5662" y="27652"/>
                    <a:pt x="5858" y="27499"/>
                    <a:pt x="5808" y="27265"/>
                  </a:cubicBezTo>
                  <a:cubicBezTo>
                    <a:pt x="3881" y="18242"/>
                    <a:pt x="2284" y="9151"/>
                    <a:pt x="362" y="125"/>
                  </a:cubicBezTo>
                  <a:cubicBezTo>
                    <a:pt x="344" y="38"/>
                    <a:pt x="279" y="0"/>
                    <a:pt x="21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5413625" y="2238250"/>
              <a:ext cx="685125" cy="654600"/>
            </a:xfrm>
            <a:custGeom>
              <a:avLst/>
              <a:gdLst/>
              <a:ahLst/>
              <a:cxnLst/>
              <a:rect l="l" t="t" r="r" b="b"/>
              <a:pathLst>
                <a:path w="27405" h="26184" extrusionOk="0">
                  <a:moveTo>
                    <a:pt x="1" y="0"/>
                  </a:moveTo>
                  <a:lnTo>
                    <a:pt x="1" y="26043"/>
                  </a:lnTo>
                  <a:cubicBezTo>
                    <a:pt x="1" y="26120"/>
                    <a:pt x="64" y="26183"/>
                    <a:pt x="141" y="26183"/>
                  </a:cubicBezTo>
                  <a:lnTo>
                    <a:pt x="27263" y="26183"/>
                  </a:lnTo>
                  <a:cubicBezTo>
                    <a:pt x="27341" y="26183"/>
                    <a:pt x="27404" y="26120"/>
                    <a:pt x="27404" y="26043"/>
                  </a:cubicBezTo>
                  <a:lnTo>
                    <a:pt x="27404" y="0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5754025" y="1856100"/>
              <a:ext cx="269675" cy="278025"/>
            </a:xfrm>
            <a:custGeom>
              <a:avLst/>
              <a:gdLst/>
              <a:ahLst/>
              <a:cxnLst/>
              <a:rect l="l" t="t" r="r" b="b"/>
              <a:pathLst>
                <a:path w="10787" h="11121" extrusionOk="0">
                  <a:moveTo>
                    <a:pt x="10379" y="1"/>
                  </a:moveTo>
                  <a:cubicBezTo>
                    <a:pt x="10312" y="1"/>
                    <a:pt x="10243" y="29"/>
                    <a:pt x="10183" y="97"/>
                  </a:cubicBezTo>
                  <a:cubicBezTo>
                    <a:pt x="6970" y="3745"/>
                    <a:pt x="2770" y="6898"/>
                    <a:pt x="61" y="10943"/>
                  </a:cubicBezTo>
                  <a:cubicBezTo>
                    <a:pt x="1" y="11032"/>
                    <a:pt x="84" y="11121"/>
                    <a:pt x="170" y="11121"/>
                  </a:cubicBezTo>
                  <a:cubicBezTo>
                    <a:pt x="198" y="11121"/>
                    <a:pt x="226" y="11111"/>
                    <a:pt x="250" y="11090"/>
                  </a:cubicBezTo>
                  <a:lnTo>
                    <a:pt x="250" y="11089"/>
                  </a:lnTo>
                  <a:cubicBezTo>
                    <a:pt x="3840" y="7820"/>
                    <a:pt x="7472" y="4229"/>
                    <a:pt x="10602" y="516"/>
                  </a:cubicBezTo>
                  <a:cubicBezTo>
                    <a:pt x="10787" y="296"/>
                    <a:pt x="10594" y="1"/>
                    <a:pt x="1037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21"/>
          <p:cNvGrpSpPr/>
          <p:nvPr/>
        </p:nvGrpSpPr>
        <p:grpSpPr>
          <a:xfrm>
            <a:off x="2459633" y="4193634"/>
            <a:ext cx="1302335" cy="600860"/>
            <a:chOff x="2459633" y="4193634"/>
            <a:chExt cx="1302335" cy="600860"/>
          </a:xfrm>
        </p:grpSpPr>
        <p:sp>
          <p:nvSpPr>
            <p:cNvPr id="286" name="Google Shape;286;p21"/>
            <p:cNvSpPr/>
            <p:nvPr/>
          </p:nvSpPr>
          <p:spPr>
            <a:xfrm>
              <a:off x="2605351" y="4482313"/>
              <a:ext cx="1156617" cy="312180"/>
            </a:xfrm>
            <a:custGeom>
              <a:avLst/>
              <a:gdLst/>
              <a:ahLst/>
              <a:cxnLst/>
              <a:rect l="l" t="t" r="r" b="b"/>
              <a:pathLst>
                <a:path w="23923" h="6457" extrusionOk="0">
                  <a:moveTo>
                    <a:pt x="0" y="0"/>
                  </a:moveTo>
                  <a:lnTo>
                    <a:pt x="619" y="6456"/>
                  </a:lnTo>
                  <a:lnTo>
                    <a:pt x="23922" y="5757"/>
                  </a:lnTo>
                  <a:lnTo>
                    <a:pt x="22800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2856562" y="4603568"/>
              <a:ext cx="689677" cy="57920"/>
            </a:xfrm>
            <a:custGeom>
              <a:avLst/>
              <a:gdLst/>
              <a:ahLst/>
              <a:cxnLst/>
              <a:rect l="l" t="t" r="r" b="b"/>
              <a:pathLst>
                <a:path w="14265" h="1198" extrusionOk="0">
                  <a:moveTo>
                    <a:pt x="3" y="0"/>
                  </a:moveTo>
                  <a:lnTo>
                    <a:pt x="1" y="1169"/>
                  </a:lnTo>
                  <a:lnTo>
                    <a:pt x="14262" y="1198"/>
                  </a:lnTo>
                  <a:lnTo>
                    <a:pt x="14265" y="2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2460358" y="4193634"/>
              <a:ext cx="1153620" cy="312422"/>
            </a:xfrm>
            <a:custGeom>
              <a:avLst/>
              <a:gdLst/>
              <a:ahLst/>
              <a:cxnLst/>
              <a:rect l="l" t="t" r="r" b="b"/>
              <a:pathLst>
                <a:path w="23861" h="6462" extrusionOk="0">
                  <a:moveTo>
                    <a:pt x="1" y="0"/>
                  </a:moveTo>
                  <a:lnTo>
                    <a:pt x="550" y="6462"/>
                  </a:lnTo>
                  <a:lnTo>
                    <a:pt x="23861" y="6010"/>
                  </a:lnTo>
                  <a:lnTo>
                    <a:pt x="22800" y="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2459633" y="4230426"/>
              <a:ext cx="1147238" cy="254936"/>
            </a:xfrm>
            <a:custGeom>
              <a:avLst/>
              <a:gdLst/>
              <a:ahLst/>
              <a:cxnLst/>
              <a:rect l="l" t="t" r="r" b="b"/>
              <a:pathLst>
                <a:path w="23729" h="5273" extrusionOk="0">
                  <a:moveTo>
                    <a:pt x="22903" y="1"/>
                  </a:moveTo>
                  <a:lnTo>
                    <a:pt x="3" y="150"/>
                  </a:lnTo>
                  <a:lnTo>
                    <a:pt x="0" y="444"/>
                  </a:lnTo>
                  <a:cubicBezTo>
                    <a:pt x="1" y="377"/>
                    <a:pt x="4" y="346"/>
                    <a:pt x="10" y="346"/>
                  </a:cubicBezTo>
                  <a:cubicBezTo>
                    <a:pt x="84" y="346"/>
                    <a:pt x="529" y="5272"/>
                    <a:pt x="529" y="5272"/>
                  </a:cubicBezTo>
                  <a:lnTo>
                    <a:pt x="23729" y="4452"/>
                  </a:lnTo>
                  <a:lnTo>
                    <a:pt x="22903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2516005" y="4379238"/>
              <a:ext cx="1048222" cy="32876"/>
            </a:xfrm>
            <a:custGeom>
              <a:avLst/>
              <a:gdLst/>
              <a:ahLst/>
              <a:cxnLst/>
              <a:rect l="l" t="t" r="r" b="b"/>
              <a:pathLst>
                <a:path w="21681" h="680" extrusionOk="0">
                  <a:moveTo>
                    <a:pt x="334" y="0"/>
                  </a:moveTo>
                  <a:cubicBezTo>
                    <a:pt x="118" y="0"/>
                    <a:pt x="3" y="5"/>
                    <a:pt x="3" y="16"/>
                  </a:cubicBezTo>
                  <a:cubicBezTo>
                    <a:pt x="1" y="35"/>
                    <a:pt x="305" y="63"/>
                    <a:pt x="852" y="107"/>
                  </a:cubicBezTo>
                  <a:cubicBezTo>
                    <a:pt x="1396" y="148"/>
                    <a:pt x="2191" y="197"/>
                    <a:pt x="3172" y="251"/>
                  </a:cubicBezTo>
                  <a:cubicBezTo>
                    <a:pt x="5130" y="357"/>
                    <a:pt x="7842" y="476"/>
                    <a:pt x="10835" y="558"/>
                  </a:cubicBezTo>
                  <a:cubicBezTo>
                    <a:pt x="13828" y="641"/>
                    <a:pt x="16540" y="677"/>
                    <a:pt x="18501" y="680"/>
                  </a:cubicBezTo>
                  <a:cubicBezTo>
                    <a:pt x="19484" y="680"/>
                    <a:pt x="20279" y="674"/>
                    <a:pt x="20826" y="664"/>
                  </a:cubicBezTo>
                  <a:cubicBezTo>
                    <a:pt x="21376" y="654"/>
                    <a:pt x="21680" y="638"/>
                    <a:pt x="21680" y="620"/>
                  </a:cubicBezTo>
                  <a:cubicBezTo>
                    <a:pt x="21680" y="605"/>
                    <a:pt x="21376" y="582"/>
                    <a:pt x="20826" y="563"/>
                  </a:cubicBezTo>
                  <a:cubicBezTo>
                    <a:pt x="20279" y="545"/>
                    <a:pt x="19484" y="522"/>
                    <a:pt x="18504" y="499"/>
                  </a:cubicBezTo>
                  <a:lnTo>
                    <a:pt x="10840" y="305"/>
                  </a:lnTo>
                  <a:lnTo>
                    <a:pt x="3177" y="71"/>
                  </a:lnTo>
                  <a:cubicBezTo>
                    <a:pt x="2199" y="40"/>
                    <a:pt x="1404" y="16"/>
                    <a:pt x="855" y="6"/>
                  </a:cubicBezTo>
                  <a:cubicBezTo>
                    <a:pt x="644" y="2"/>
                    <a:pt x="469" y="0"/>
                    <a:pt x="334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2511751" y="4314694"/>
              <a:ext cx="1018392" cy="29637"/>
            </a:xfrm>
            <a:custGeom>
              <a:avLst/>
              <a:gdLst/>
              <a:ahLst/>
              <a:cxnLst/>
              <a:rect l="l" t="t" r="r" b="b"/>
              <a:pathLst>
                <a:path w="21064" h="613" extrusionOk="0">
                  <a:moveTo>
                    <a:pt x="13175" y="0"/>
                  </a:moveTo>
                  <a:cubicBezTo>
                    <a:pt x="12328" y="0"/>
                    <a:pt x="11441" y="7"/>
                    <a:pt x="10526" y="23"/>
                  </a:cubicBezTo>
                  <a:cubicBezTo>
                    <a:pt x="7613" y="72"/>
                    <a:pt x="4981" y="195"/>
                    <a:pt x="3077" y="322"/>
                  </a:cubicBezTo>
                  <a:cubicBezTo>
                    <a:pt x="2124" y="386"/>
                    <a:pt x="1358" y="448"/>
                    <a:pt x="824" y="497"/>
                  </a:cubicBezTo>
                  <a:cubicBezTo>
                    <a:pt x="292" y="549"/>
                    <a:pt x="1" y="583"/>
                    <a:pt x="1" y="601"/>
                  </a:cubicBezTo>
                  <a:cubicBezTo>
                    <a:pt x="2" y="609"/>
                    <a:pt x="62" y="613"/>
                    <a:pt x="177" y="613"/>
                  </a:cubicBezTo>
                  <a:cubicBezTo>
                    <a:pt x="317" y="613"/>
                    <a:pt x="538" y="607"/>
                    <a:pt x="832" y="595"/>
                  </a:cubicBezTo>
                  <a:lnTo>
                    <a:pt x="3087" y="503"/>
                  </a:lnTo>
                  <a:cubicBezTo>
                    <a:pt x="4991" y="423"/>
                    <a:pt x="7623" y="324"/>
                    <a:pt x="10531" y="278"/>
                  </a:cubicBezTo>
                  <a:cubicBezTo>
                    <a:pt x="12099" y="252"/>
                    <a:pt x="13587" y="242"/>
                    <a:pt x="14925" y="242"/>
                  </a:cubicBezTo>
                  <a:cubicBezTo>
                    <a:pt x="16066" y="242"/>
                    <a:pt x="17097" y="249"/>
                    <a:pt x="17975" y="257"/>
                  </a:cubicBezTo>
                  <a:lnTo>
                    <a:pt x="20233" y="275"/>
                  </a:lnTo>
                  <a:cubicBezTo>
                    <a:pt x="20318" y="276"/>
                    <a:pt x="20396" y="276"/>
                    <a:pt x="20468" y="276"/>
                  </a:cubicBezTo>
                  <a:cubicBezTo>
                    <a:pt x="20853" y="276"/>
                    <a:pt x="21061" y="270"/>
                    <a:pt x="21061" y="255"/>
                  </a:cubicBezTo>
                  <a:cubicBezTo>
                    <a:pt x="21064" y="237"/>
                    <a:pt x="20770" y="211"/>
                    <a:pt x="20236" y="177"/>
                  </a:cubicBezTo>
                  <a:cubicBezTo>
                    <a:pt x="19704" y="144"/>
                    <a:pt x="18933" y="110"/>
                    <a:pt x="17978" y="77"/>
                  </a:cubicBezTo>
                  <a:cubicBezTo>
                    <a:pt x="16672" y="33"/>
                    <a:pt x="15022" y="0"/>
                    <a:pt x="13175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2512283" y="4265574"/>
              <a:ext cx="1038069" cy="44093"/>
            </a:xfrm>
            <a:custGeom>
              <a:avLst/>
              <a:gdLst/>
              <a:ahLst/>
              <a:cxnLst/>
              <a:rect l="l" t="t" r="r" b="b"/>
              <a:pathLst>
                <a:path w="21471" h="912" extrusionOk="0">
                  <a:moveTo>
                    <a:pt x="8327" y="0"/>
                  </a:moveTo>
                  <a:cubicBezTo>
                    <a:pt x="7716" y="0"/>
                    <a:pt x="7125" y="5"/>
                    <a:pt x="6559" y="14"/>
                  </a:cubicBezTo>
                  <a:cubicBezTo>
                    <a:pt x="5914" y="30"/>
                    <a:pt x="5303" y="40"/>
                    <a:pt x="4730" y="66"/>
                  </a:cubicBezTo>
                  <a:cubicBezTo>
                    <a:pt x="4160" y="84"/>
                    <a:pt x="3625" y="112"/>
                    <a:pt x="3140" y="135"/>
                  </a:cubicBezTo>
                  <a:cubicBezTo>
                    <a:pt x="2653" y="159"/>
                    <a:pt x="2214" y="192"/>
                    <a:pt x="1830" y="218"/>
                  </a:cubicBezTo>
                  <a:cubicBezTo>
                    <a:pt x="1442" y="244"/>
                    <a:pt x="1110" y="272"/>
                    <a:pt x="839" y="298"/>
                  </a:cubicBezTo>
                  <a:cubicBezTo>
                    <a:pt x="299" y="347"/>
                    <a:pt x="0" y="383"/>
                    <a:pt x="0" y="399"/>
                  </a:cubicBezTo>
                  <a:cubicBezTo>
                    <a:pt x="1" y="407"/>
                    <a:pt x="67" y="411"/>
                    <a:pt x="191" y="411"/>
                  </a:cubicBezTo>
                  <a:cubicBezTo>
                    <a:pt x="335" y="411"/>
                    <a:pt x="556" y="406"/>
                    <a:pt x="846" y="396"/>
                  </a:cubicBezTo>
                  <a:lnTo>
                    <a:pt x="1837" y="360"/>
                  </a:lnTo>
                  <a:cubicBezTo>
                    <a:pt x="2224" y="350"/>
                    <a:pt x="2663" y="332"/>
                    <a:pt x="3148" y="316"/>
                  </a:cubicBezTo>
                  <a:cubicBezTo>
                    <a:pt x="3636" y="301"/>
                    <a:pt x="4167" y="285"/>
                    <a:pt x="4738" y="275"/>
                  </a:cubicBezTo>
                  <a:cubicBezTo>
                    <a:pt x="5310" y="262"/>
                    <a:pt x="5919" y="257"/>
                    <a:pt x="6562" y="249"/>
                  </a:cubicBezTo>
                  <a:cubicBezTo>
                    <a:pt x="6895" y="247"/>
                    <a:pt x="7238" y="246"/>
                    <a:pt x="7588" y="246"/>
                  </a:cubicBezTo>
                  <a:cubicBezTo>
                    <a:pt x="8586" y="246"/>
                    <a:pt x="9646" y="255"/>
                    <a:pt x="10745" y="280"/>
                  </a:cubicBezTo>
                  <a:cubicBezTo>
                    <a:pt x="12226" y="316"/>
                    <a:pt x="13637" y="378"/>
                    <a:pt x="14919" y="445"/>
                  </a:cubicBezTo>
                  <a:cubicBezTo>
                    <a:pt x="15562" y="484"/>
                    <a:pt x="16171" y="517"/>
                    <a:pt x="16741" y="559"/>
                  </a:cubicBezTo>
                  <a:cubicBezTo>
                    <a:pt x="17311" y="595"/>
                    <a:pt x="17843" y="639"/>
                    <a:pt x="18328" y="672"/>
                  </a:cubicBezTo>
                  <a:cubicBezTo>
                    <a:pt x="18813" y="708"/>
                    <a:pt x="19249" y="747"/>
                    <a:pt x="19636" y="778"/>
                  </a:cubicBezTo>
                  <a:lnTo>
                    <a:pt x="20622" y="861"/>
                  </a:lnTo>
                  <a:cubicBezTo>
                    <a:pt x="21023" y="893"/>
                    <a:pt x="21293" y="911"/>
                    <a:pt x="21407" y="911"/>
                  </a:cubicBezTo>
                  <a:cubicBezTo>
                    <a:pt x="21447" y="911"/>
                    <a:pt x="21468" y="909"/>
                    <a:pt x="21468" y="904"/>
                  </a:cubicBezTo>
                  <a:cubicBezTo>
                    <a:pt x="21471" y="886"/>
                    <a:pt x="21174" y="837"/>
                    <a:pt x="20632" y="762"/>
                  </a:cubicBezTo>
                  <a:cubicBezTo>
                    <a:pt x="20361" y="724"/>
                    <a:pt x="20031" y="680"/>
                    <a:pt x="19649" y="636"/>
                  </a:cubicBezTo>
                  <a:cubicBezTo>
                    <a:pt x="19265" y="592"/>
                    <a:pt x="18826" y="543"/>
                    <a:pt x="18341" y="494"/>
                  </a:cubicBezTo>
                  <a:cubicBezTo>
                    <a:pt x="17858" y="445"/>
                    <a:pt x="17327" y="394"/>
                    <a:pt x="16757" y="347"/>
                  </a:cubicBezTo>
                  <a:cubicBezTo>
                    <a:pt x="16186" y="295"/>
                    <a:pt x="15575" y="257"/>
                    <a:pt x="14932" y="210"/>
                  </a:cubicBezTo>
                  <a:cubicBezTo>
                    <a:pt x="13647" y="130"/>
                    <a:pt x="12233" y="61"/>
                    <a:pt x="10747" y="27"/>
                  </a:cubicBezTo>
                  <a:cubicBezTo>
                    <a:pt x="9916" y="8"/>
                    <a:pt x="9105" y="0"/>
                    <a:pt x="8327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21"/>
          <p:cNvSpPr/>
          <p:nvPr/>
        </p:nvSpPr>
        <p:spPr>
          <a:xfrm>
            <a:off x="0" y="4736617"/>
            <a:ext cx="9256709" cy="406893"/>
          </a:xfrm>
          <a:custGeom>
            <a:avLst/>
            <a:gdLst/>
            <a:ahLst/>
            <a:cxnLst/>
            <a:rect l="l" t="t" r="r" b="b"/>
            <a:pathLst>
              <a:path w="191462" h="8416" extrusionOk="0">
                <a:moveTo>
                  <a:pt x="191462" y="1"/>
                </a:moveTo>
                <a:lnTo>
                  <a:pt x="0" y="218"/>
                </a:lnTo>
                <a:lnTo>
                  <a:pt x="0" y="5936"/>
                </a:lnTo>
                <a:lnTo>
                  <a:pt x="189692" y="8415"/>
                </a:lnTo>
                <a:lnTo>
                  <a:pt x="191462" y="1"/>
                </a:lnTo>
                <a:close/>
              </a:path>
            </a:pathLst>
          </a:custGeom>
          <a:solidFill>
            <a:srgbClr val="6D39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/>
          <p:nvPr/>
        </p:nvSpPr>
        <p:spPr>
          <a:xfrm>
            <a:off x="912150" y="4410350"/>
            <a:ext cx="3785100" cy="262200"/>
          </a:xfrm>
          <a:prstGeom prst="ellipse">
            <a:avLst/>
          </a:prstGeom>
          <a:solidFill>
            <a:srgbClr val="E4CE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9"/>
          <p:cNvSpPr/>
          <p:nvPr/>
        </p:nvSpPr>
        <p:spPr>
          <a:xfrm>
            <a:off x="350025" y="300550"/>
            <a:ext cx="162300" cy="4521900"/>
          </a:xfrm>
          <a:prstGeom prst="rect">
            <a:avLst/>
          </a:prstGeom>
          <a:solidFill>
            <a:srgbClr val="477861">
              <a:alpha val="8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3DF34B-18E0-4524-82D1-FFB46B38BB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Why apply to jobs on shortlist?</a:t>
            </a:r>
          </a:p>
        </p:txBody>
      </p:sp>
      <p:pic>
        <p:nvPicPr>
          <p:cNvPr id="4" name="Why Apply to Jobs on Shortlist 720 x 1280">
            <a:hlinkClick r:id="" action="ppaction://media"/>
            <a:extLst>
              <a:ext uri="{FF2B5EF4-FFF2-40B4-BE49-F238E27FC236}">
                <a16:creationId xmlns:a16="http://schemas.microsoft.com/office/drawing/2014/main" id="{ED91C314-6F6B-4B1C-8A93-22503F255C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1117" y="744279"/>
            <a:ext cx="5059905" cy="3381154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5"/>
          <p:cNvSpPr/>
          <p:nvPr/>
        </p:nvSpPr>
        <p:spPr>
          <a:xfrm>
            <a:off x="545200" y="4618775"/>
            <a:ext cx="1825500" cy="262200"/>
          </a:xfrm>
          <a:prstGeom prst="ellipse">
            <a:avLst/>
          </a:prstGeom>
          <a:solidFill>
            <a:srgbClr val="E4CE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5"/>
          <p:cNvSpPr txBox="1">
            <a:spLocks noGrp="1"/>
          </p:cNvSpPr>
          <p:nvPr>
            <p:ph type="ctrTitle"/>
          </p:nvPr>
        </p:nvSpPr>
        <p:spPr>
          <a:xfrm>
            <a:off x="4456266" y="661835"/>
            <a:ext cx="3900926" cy="1010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chemeClr val="accent1">
                    <a:lumMod val="50000"/>
                  </a:schemeClr>
                </a:solidFill>
              </a:rPr>
              <a:t>What’s the company all about?</a:t>
            </a:r>
            <a:br>
              <a:rPr lang="en-GB" sz="3200" dirty="0">
                <a:solidFill>
                  <a:schemeClr val="accent1">
                    <a:lumMod val="50000"/>
                  </a:schemeClr>
                </a:solidFill>
              </a:rPr>
            </a:br>
            <a:endParaRPr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49" name="Google Shape;449;p25"/>
          <p:cNvSpPr/>
          <p:nvPr/>
        </p:nvSpPr>
        <p:spPr>
          <a:xfrm>
            <a:off x="1350850" y="2868075"/>
            <a:ext cx="214200" cy="187500"/>
          </a:xfrm>
          <a:prstGeom prst="ellipse">
            <a:avLst/>
          </a:prstGeom>
          <a:solidFill>
            <a:srgbClr val="B07D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" name="Google Shape;452;p25"/>
          <p:cNvGrpSpPr/>
          <p:nvPr/>
        </p:nvGrpSpPr>
        <p:grpSpPr>
          <a:xfrm rot="-1389160">
            <a:off x="3873909" y="1989380"/>
            <a:ext cx="449199" cy="474679"/>
            <a:chOff x="5737500" y="2084200"/>
            <a:chExt cx="596075" cy="684500"/>
          </a:xfrm>
        </p:grpSpPr>
        <p:sp>
          <p:nvSpPr>
            <p:cNvPr id="453" name="Google Shape;453;p25"/>
            <p:cNvSpPr/>
            <p:nvPr/>
          </p:nvSpPr>
          <p:spPr>
            <a:xfrm>
              <a:off x="5737500" y="2084200"/>
              <a:ext cx="596075" cy="684500"/>
            </a:xfrm>
            <a:custGeom>
              <a:avLst/>
              <a:gdLst/>
              <a:ahLst/>
              <a:cxnLst/>
              <a:rect l="l" t="t" r="r" b="b"/>
              <a:pathLst>
                <a:path w="23843" h="27380" extrusionOk="0">
                  <a:moveTo>
                    <a:pt x="10038" y="1"/>
                  </a:moveTo>
                  <a:lnTo>
                    <a:pt x="0" y="20295"/>
                  </a:lnTo>
                  <a:lnTo>
                    <a:pt x="10534" y="27379"/>
                  </a:lnTo>
                  <a:lnTo>
                    <a:pt x="23327" y="1959"/>
                  </a:lnTo>
                  <a:cubicBezTo>
                    <a:pt x="23842" y="934"/>
                    <a:pt x="23715" y="560"/>
                    <a:pt x="23255" y="560"/>
                  </a:cubicBezTo>
                  <a:cubicBezTo>
                    <a:pt x="22015" y="560"/>
                    <a:pt x="18361" y="3272"/>
                    <a:pt x="18361" y="3272"/>
                  </a:cubicBezTo>
                  <a:lnTo>
                    <a:pt x="10038" y="1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5986100" y="2105000"/>
              <a:ext cx="325100" cy="640525"/>
            </a:xfrm>
            <a:custGeom>
              <a:avLst/>
              <a:gdLst/>
              <a:ahLst/>
              <a:cxnLst/>
              <a:rect l="l" t="t" r="r" b="b"/>
              <a:pathLst>
                <a:path w="13004" h="25621" extrusionOk="0">
                  <a:moveTo>
                    <a:pt x="12947" y="0"/>
                  </a:moveTo>
                  <a:cubicBezTo>
                    <a:pt x="12878" y="0"/>
                    <a:pt x="9954" y="5700"/>
                    <a:pt x="6401" y="12757"/>
                  </a:cubicBezTo>
                  <a:cubicBezTo>
                    <a:pt x="2842" y="19834"/>
                    <a:pt x="1" y="25591"/>
                    <a:pt x="56" y="25620"/>
                  </a:cubicBezTo>
                  <a:cubicBezTo>
                    <a:pt x="56" y="25620"/>
                    <a:pt x="56" y="25620"/>
                    <a:pt x="56" y="25620"/>
                  </a:cubicBezTo>
                  <a:cubicBezTo>
                    <a:pt x="125" y="25620"/>
                    <a:pt x="3054" y="19917"/>
                    <a:pt x="6605" y="12859"/>
                  </a:cubicBezTo>
                  <a:cubicBezTo>
                    <a:pt x="10165" y="5786"/>
                    <a:pt x="13003" y="27"/>
                    <a:pt x="12948" y="0"/>
                  </a:cubicBezTo>
                  <a:cubicBezTo>
                    <a:pt x="12948" y="0"/>
                    <a:pt x="12948" y="0"/>
                    <a:pt x="1294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6211050" y="2145575"/>
              <a:ext cx="10725" cy="64500"/>
            </a:xfrm>
            <a:custGeom>
              <a:avLst/>
              <a:gdLst/>
              <a:ahLst/>
              <a:cxnLst/>
              <a:rect l="l" t="t" r="r" b="b"/>
              <a:pathLst>
                <a:path w="429" h="2580" extrusionOk="0">
                  <a:moveTo>
                    <a:pt x="362" y="0"/>
                  </a:moveTo>
                  <a:cubicBezTo>
                    <a:pt x="300" y="0"/>
                    <a:pt x="137" y="561"/>
                    <a:pt x="69" y="1274"/>
                  </a:cubicBezTo>
                  <a:cubicBezTo>
                    <a:pt x="0" y="1993"/>
                    <a:pt x="58" y="2580"/>
                    <a:pt x="122" y="2580"/>
                  </a:cubicBezTo>
                  <a:cubicBezTo>
                    <a:pt x="122" y="2580"/>
                    <a:pt x="122" y="2580"/>
                    <a:pt x="122" y="2580"/>
                  </a:cubicBezTo>
                  <a:cubicBezTo>
                    <a:pt x="186" y="2580"/>
                    <a:pt x="229" y="2003"/>
                    <a:pt x="295" y="1296"/>
                  </a:cubicBezTo>
                  <a:cubicBezTo>
                    <a:pt x="362" y="588"/>
                    <a:pt x="428" y="14"/>
                    <a:pt x="364" y="1"/>
                  </a:cubicBezTo>
                  <a:cubicBezTo>
                    <a:pt x="363" y="0"/>
                    <a:pt x="362" y="0"/>
                    <a:pt x="362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6186875" y="2163300"/>
              <a:ext cx="14550" cy="64525"/>
            </a:xfrm>
            <a:custGeom>
              <a:avLst/>
              <a:gdLst/>
              <a:ahLst/>
              <a:cxnLst/>
              <a:rect l="l" t="t" r="r" b="b"/>
              <a:pathLst>
                <a:path w="582" h="2581" extrusionOk="0">
                  <a:moveTo>
                    <a:pt x="516" y="1"/>
                  </a:moveTo>
                  <a:cubicBezTo>
                    <a:pt x="453" y="1"/>
                    <a:pt x="227" y="546"/>
                    <a:pt x="115" y="1259"/>
                  </a:cubicBezTo>
                  <a:cubicBezTo>
                    <a:pt x="0" y="1984"/>
                    <a:pt x="60" y="2581"/>
                    <a:pt x="120" y="2581"/>
                  </a:cubicBezTo>
                  <a:cubicBezTo>
                    <a:pt x="184" y="2581"/>
                    <a:pt x="233" y="2000"/>
                    <a:pt x="339" y="1294"/>
                  </a:cubicBezTo>
                  <a:cubicBezTo>
                    <a:pt x="448" y="589"/>
                    <a:pt x="581" y="21"/>
                    <a:pt x="519" y="1"/>
                  </a:cubicBezTo>
                  <a:cubicBezTo>
                    <a:pt x="518" y="1"/>
                    <a:pt x="517" y="1"/>
                    <a:pt x="516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5916175" y="2559825"/>
              <a:ext cx="158725" cy="151975"/>
            </a:xfrm>
            <a:custGeom>
              <a:avLst/>
              <a:gdLst/>
              <a:ahLst/>
              <a:cxnLst/>
              <a:rect l="l" t="t" r="r" b="b"/>
              <a:pathLst>
                <a:path w="6349" h="6079" extrusionOk="0">
                  <a:moveTo>
                    <a:pt x="5773" y="1"/>
                  </a:moveTo>
                  <a:cubicBezTo>
                    <a:pt x="5553" y="1"/>
                    <a:pt x="5276" y="26"/>
                    <a:pt x="4962" y="95"/>
                  </a:cubicBezTo>
                  <a:cubicBezTo>
                    <a:pt x="4113" y="272"/>
                    <a:pt x="3006" y="869"/>
                    <a:pt x="2150" y="1880"/>
                  </a:cubicBezTo>
                  <a:cubicBezTo>
                    <a:pt x="1292" y="2889"/>
                    <a:pt x="806" y="3992"/>
                    <a:pt x="482" y="4775"/>
                  </a:cubicBezTo>
                  <a:cubicBezTo>
                    <a:pt x="163" y="5566"/>
                    <a:pt x="1" y="6068"/>
                    <a:pt x="30" y="6079"/>
                  </a:cubicBezTo>
                  <a:cubicBezTo>
                    <a:pt x="30" y="6079"/>
                    <a:pt x="31" y="6079"/>
                    <a:pt x="31" y="6079"/>
                  </a:cubicBezTo>
                  <a:cubicBezTo>
                    <a:pt x="67" y="6079"/>
                    <a:pt x="281" y="5598"/>
                    <a:pt x="629" y="4839"/>
                  </a:cubicBezTo>
                  <a:cubicBezTo>
                    <a:pt x="990" y="4076"/>
                    <a:pt x="1491" y="3000"/>
                    <a:pt x="2321" y="2027"/>
                  </a:cubicBezTo>
                  <a:cubicBezTo>
                    <a:pt x="3152" y="1055"/>
                    <a:pt x="4195" y="461"/>
                    <a:pt x="5000" y="250"/>
                  </a:cubicBezTo>
                  <a:cubicBezTo>
                    <a:pt x="5809" y="29"/>
                    <a:pt x="6346" y="119"/>
                    <a:pt x="6346" y="73"/>
                  </a:cubicBezTo>
                  <a:cubicBezTo>
                    <a:pt x="6348" y="62"/>
                    <a:pt x="6220" y="31"/>
                    <a:pt x="5978" y="9"/>
                  </a:cubicBezTo>
                  <a:cubicBezTo>
                    <a:pt x="5917" y="3"/>
                    <a:pt x="5848" y="1"/>
                    <a:pt x="577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5"/>
            <p:cNvSpPr/>
            <p:nvPr/>
          </p:nvSpPr>
          <p:spPr>
            <a:xfrm>
              <a:off x="6232500" y="2137200"/>
              <a:ext cx="31300" cy="64825"/>
            </a:xfrm>
            <a:custGeom>
              <a:avLst/>
              <a:gdLst/>
              <a:ahLst/>
              <a:cxnLst/>
              <a:rect l="l" t="t" r="r" b="b"/>
              <a:pathLst>
                <a:path w="1252" h="2593" extrusionOk="0">
                  <a:moveTo>
                    <a:pt x="416" y="0"/>
                  </a:moveTo>
                  <a:cubicBezTo>
                    <a:pt x="352" y="0"/>
                    <a:pt x="1" y="653"/>
                    <a:pt x="255" y="1464"/>
                  </a:cubicBezTo>
                  <a:cubicBezTo>
                    <a:pt x="486" y="2243"/>
                    <a:pt x="1093" y="2592"/>
                    <a:pt x="1196" y="2592"/>
                  </a:cubicBezTo>
                  <a:cubicBezTo>
                    <a:pt x="1205" y="2592"/>
                    <a:pt x="1210" y="2590"/>
                    <a:pt x="1211" y="2584"/>
                  </a:cubicBezTo>
                  <a:cubicBezTo>
                    <a:pt x="1251" y="2533"/>
                    <a:pt x="690" y="2152"/>
                    <a:pt x="473" y="1398"/>
                  </a:cubicBezTo>
                  <a:cubicBezTo>
                    <a:pt x="233" y="651"/>
                    <a:pt x="484" y="23"/>
                    <a:pt x="422" y="3"/>
                  </a:cubicBezTo>
                  <a:cubicBezTo>
                    <a:pt x="420" y="1"/>
                    <a:pt x="418" y="0"/>
                    <a:pt x="416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6087075" y="2353150"/>
              <a:ext cx="65500" cy="128350"/>
            </a:xfrm>
            <a:custGeom>
              <a:avLst/>
              <a:gdLst/>
              <a:ahLst/>
              <a:cxnLst/>
              <a:rect l="l" t="t" r="r" b="b"/>
              <a:pathLst>
                <a:path w="2620" h="5134" extrusionOk="0">
                  <a:moveTo>
                    <a:pt x="2562" y="0"/>
                  </a:moveTo>
                  <a:cubicBezTo>
                    <a:pt x="2493" y="0"/>
                    <a:pt x="1892" y="1117"/>
                    <a:pt x="1209" y="2516"/>
                  </a:cubicBezTo>
                  <a:cubicBezTo>
                    <a:pt x="515" y="3935"/>
                    <a:pt x="0" y="5106"/>
                    <a:pt x="56" y="5133"/>
                  </a:cubicBezTo>
                  <a:cubicBezTo>
                    <a:pt x="56" y="5133"/>
                    <a:pt x="57" y="5133"/>
                    <a:pt x="58" y="5133"/>
                  </a:cubicBezTo>
                  <a:cubicBezTo>
                    <a:pt x="128" y="5133"/>
                    <a:pt x="730" y="4015"/>
                    <a:pt x="1413" y="2616"/>
                  </a:cubicBezTo>
                  <a:cubicBezTo>
                    <a:pt x="2105" y="1199"/>
                    <a:pt x="2619" y="28"/>
                    <a:pt x="2564" y="1"/>
                  </a:cubicBezTo>
                  <a:cubicBezTo>
                    <a:pt x="2563" y="1"/>
                    <a:pt x="2562" y="0"/>
                    <a:pt x="256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25"/>
          <p:cNvGrpSpPr/>
          <p:nvPr/>
        </p:nvGrpSpPr>
        <p:grpSpPr>
          <a:xfrm>
            <a:off x="511226" y="756020"/>
            <a:ext cx="3793001" cy="4048179"/>
            <a:chOff x="1201350" y="238125"/>
            <a:chExt cx="5033175" cy="5837317"/>
          </a:xfrm>
        </p:grpSpPr>
        <p:sp>
          <p:nvSpPr>
            <p:cNvPr id="462" name="Google Shape;462;p25"/>
            <p:cNvSpPr/>
            <p:nvPr/>
          </p:nvSpPr>
          <p:spPr>
            <a:xfrm>
              <a:off x="1732900" y="238125"/>
              <a:ext cx="1318225" cy="1584675"/>
            </a:xfrm>
            <a:custGeom>
              <a:avLst/>
              <a:gdLst/>
              <a:ahLst/>
              <a:cxnLst/>
              <a:rect l="l" t="t" r="r" b="b"/>
              <a:pathLst>
                <a:path w="52729" h="63387" extrusionOk="0">
                  <a:moveTo>
                    <a:pt x="15014" y="0"/>
                  </a:moveTo>
                  <a:cubicBezTo>
                    <a:pt x="14943" y="0"/>
                    <a:pt x="14871" y="1"/>
                    <a:pt x="14800" y="2"/>
                  </a:cubicBezTo>
                  <a:cubicBezTo>
                    <a:pt x="9923" y="82"/>
                    <a:pt x="5345" y="3143"/>
                    <a:pt x="2897" y="7361"/>
                  </a:cubicBezTo>
                  <a:cubicBezTo>
                    <a:pt x="448" y="11579"/>
                    <a:pt x="0" y="16784"/>
                    <a:pt x="1105" y="21535"/>
                  </a:cubicBezTo>
                  <a:cubicBezTo>
                    <a:pt x="2207" y="26285"/>
                    <a:pt x="4766" y="30608"/>
                    <a:pt x="7938" y="34314"/>
                  </a:cubicBezTo>
                  <a:lnTo>
                    <a:pt x="7605" y="33533"/>
                  </a:lnTo>
                  <a:lnTo>
                    <a:pt x="7605" y="33533"/>
                  </a:lnTo>
                  <a:cubicBezTo>
                    <a:pt x="11001" y="37549"/>
                    <a:pt x="12813" y="42621"/>
                    <a:pt x="14868" y="47461"/>
                  </a:cubicBezTo>
                  <a:cubicBezTo>
                    <a:pt x="16924" y="52300"/>
                    <a:pt x="19450" y="57212"/>
                    <a:pt x="23735" y="60257"/>
                  </a:cubicBezTo>
                  <a:cubicBezTo>
                    <a:pt x="26785" y="62425"/>
                    <a:pt x="30444" y="63386"/>
                    <a:pt x="34179" y="63386"/>
                  </a:cubicBezTo>
                  <a:cubicBezTo>
                    <a:pt x="38176" y="63386"/>
                    <a:pt x="42261" y="62286"/>
                    <a:pt x="45784" y="60384"/>
                  </a:cubicBezTo>
                  <a:cubicBezTo>
                    <a:pt x="47594" y="59406"/>
                    <a:pt x="49326" y="58215"/>
                    <a:pt x="50617" y="56614"/>
                  </a:cubicBezTo>
                  <a:cubicBezTo>
                    <a:pt x="51910" y="55014"/>
                    <a:pt x="52728" y="52959"/>
                    <a:pt x="52535" y="50912"/>
                  </a:cubicBezTo>
                  <a:cubicBezTo>
                    <a:pt x="52342" y="48847"/>
                    <a:pt x="51149" y="46979"/>
                    <a:pt x="49634" y="45564"/>
                  </a:cubicBezTo>
                  <a:cubicBezTo>
                    <a:pt x="48120" y="44147"/>
                    <a:pt x="46290" y="43123"/>
                    <a:pt x="44480" y="42111"/>
                  </a:cubicBezTo>
                  <a:cubicBezTo>
                    <a:pt x="46179" y="41328"/>
                    <a:pt x="47463" y="39701"/>
                    <a:pt x="47829" y="37869"/>
                  </a:cubicBezTo>
                  <a:cubicBezTo>
                    <a:pt x="48197" y="36035"/>
                    <a:pt x="47638" y="34039"/>
                    <a:pt x="46372" y="32661"/>
                  </a:cubicBezTo>
                  <a:cubicBezTo>
                    <a:pt x="44618" y="30754"/>
                    <a:pt x="41881" y="30202"/>
                    <a:pt x="39362" y="29588"/>
                  </a:cubicBezTo>
                  <a:cubicBezTo>
                    <a:pt x="36842" y="28971"/>
                    <a:pt x="34114" y="27991"/>
                    <a:pt x="32906" y="25698"/>
                  </a:cubicBezTo>
                  <a:cubicBezTo>
                    <a:pt x="32030" y="24030"/>
                    <a:pt x="32167" y="22009"/>
                    <a:pt x="32606" y="20177"/>
                  </a:cubicBezTo>
                  <a:cubicBezTo>
                    <a:pt x="33048" y="18346"/>
                    <a:pt x="33768" y="16578"/>
                    <a:pt x="34001" y="14708"/>
                  </a:cubicBezTo>
                  <a:cubicBezTo>
                    <a:pt x="34445" y="11167"/>
                    <a:pt x="32979" y="7443"/>
                    <a:pt x="30242" y="5152"/>
                  </a:cubicBezTo>
                  <a:cubicBezTo>
                    <a:pt x="28146" y="3402"/>
                    <a:pt x="25480" y="2519"/>
                    <a:pt x="22883" y="1677"/>
                  </a:cubicBezTo>
                  <a:cubicBezTo>
                    <a:pt x="20321" y="843"/>
                    <a:pt x="17704" y="0"/>
                    <a:pt x="15014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2332750" y="2023375"/>
              <a:ext cx="3591175" cy="1617250"/>
            </a:xfrm>
            <a:custGeom>
              <a:avLst/>
              <a:gdLst/>
              <a:ahLst/>
              <a:cxnLst/>
              <a:rect l="l" t="t" r="r" b="b"/>
              <a:pathLst>
                <a:path w="143647" h="64690" extrusionOk="0">
                  <a:moveTo>
                    <a:pt x="143646" y="1"/>
                  </a:moveTo>
                  <a:lnTo>
                    <a:pt x="81480" y="7082"/>
                  </a:lnTo>
                  <a:lnTo>
                    <a:pt x="1" y="64689"/>
                  </a:lnTo>
                  <a:lnTo>
                    <a:pt x="81653" y="27264"/>
                  </a:lnTo>
                  <a:lnTo>
                    <a:pt x="143646" y="26292"/>
                  </a:lnTo>
                  <a:lnTo>
                    <a:pt x="143646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1795450" y="338325"/>
              <a:ext cx="774575" cy="978475"/>
            </a:xfrm>
            <a:custGeom>
              <a:avLst/>
              <a:gdLst/>
              <a:ahLst/>
              <a:cxnLst/>
              <a:rect l="l" t="t" r="r" b="b"/>
              <a:pathLst>
                <a:path w="30983" h="39139" extrusionOk="0">
                  <a:moveTo>
                    <a:pt x="16140" y="1"/>
                  </a:moveTo>
                  <a:cubicBezTo>
                    <a:pt x="8341" y="1"/>
                    <a:pt x="8024" y="3668"/>
                    <a:pt x="8024" y="3668"/>
                  </a:cubicBezTo>
                  <a:lnTo>
                    <a:pt x="8108" y="9833"/>
                  </a:lnTo>
                  <a:cubicBezTo>
                    <a:pt x="8108" y="9833"/>
                    <a:pt x="6100" y="8450"/>
                    <a:pt x="4173" y="8450"/>
                  </a:cubicBezTo>
                  <a:cubicBezTo>
                    <a:pt x="2721" y="8450"/>
                    <a:pt x="1315" y="9235"/>
                    <a:pt x="849" y="11989"/>
                  </a:cubicBezTo>
                  <a:cubicBezTo>
                    <a:pt x="0" y="17003"/>
                    <a:pt x="4855" y="17910"/>
                    <a:pt x="4855" y="17910"/>
                  </a:cubicBezTo>
                  <a:lnTo>
                    <a:pt x="3912" y="32419"/>
                  </a:lnTo>
                  <a:cubicBezTo>
                    <a:pt x="3788" y="34320"/>
                    <a:pt x="4409" y="36245"/>
                    <a:pt x="5791" y="37556"/>
                  </a:cubicBezTo>
                  <a:cubicBezTo>
                    <a:pt x="7014" y="38713"/>
                    <a:pt x="8393" y="39139"/>
                    <a:pt x="9761" y="39139"/>
                  </a:cubicBezTo>
                  <a:cubicBezTo>
                    <a:pt x="11925" y="39139"/>
                    <a:pt x="14059" y="38073"/>
                    <a:pt x="15491" y="37159"/>
                  </a:cubicBezTo>
                  <a:cubicBezTo>
                    <a:pt x="16587" y="36458"/>
                    <a:pt x="17239" y="35240"/>
                    <a:pt x="17219" y="33941"/>
                  </a:cubicBezTo>
                  <a:lnTo>
                    <a:pt x="17168" y="30086"/>
                  </a:lnTo>
                  <a:lnTo>
                    <a:pt x="22400" y="30008"/>
                  </a:lnTo>
                  <a:cubicBezTo>
                    <a:pt x="30982" y="29461"/>
                    <a:pt x="29122" y="2257"/>
                    <a:pt x="29122" y="2257"/>
                  </a:cubicBezTo>
                  <a:cubicBezTo>
                    <a:pt x="29076" y="137"/>
                    <a:pt x="24913" y="79"/>
                    <a:pt x="24462" y="79"/>
                  </a:cubicBezTo>
                  <a:cubicBezTo>
                    <a:pt x="24436" y="79"/>
                    <a:pt x="24422" y="79"/>
                    <a:pt x="24422" y="79"/>
                  </a:cubicBezTo>
                  <a:lnTo>
                    <a:pt x="16385" y="2"/>
                  </a:lnTo>
                  <a:cubicBezTo>
                    <a:pt x="16303" y="1"/>
                    <a:pt x="16221" y="1"/>
                    <a:pt x="16140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2367450" y="655175"/>
              <a:ext cx="40575" cy="202950"/>
            </a:xfrm>
            <a:custGeom>
              <a:avLst/>
              <a:gdLst/>
              <a:ahLst/>
              <a:cxnLst/>
              <a:rect l="l" t="t" r="r" b="b"/>
              <a:pathLst>
                <a:path w="1623" h="8118" extrusionOk="0">
                  <a:moveTo>
                    <a:pt x="1175" y="0"/>
                  </a:moveTo>
                  <a:cubicBezTo>
                    <a:pt x="1174" y="0"/>
                    <a:pt x="1174" y="0"/>
                    <a:pt x="1174" y="0"/>
                  </a:cubicBezTo>
                  <a:cubicBezTo>
                    <a:pt x="1019" y="5"/>
                    <a:pt x="948" y="1983"/>
                    <a:pt x="1019" y="4420"/>
                  </a:cubicBezTo>
                  <a:cubicBezTo>
                    <a:pt x="1010" y="5629"/>
                    <a:pt x="1258" y="6796"/>
                    <a:pt x="946" y="7388"/>
                  </a:cubicBezTo>
                  <a:cubicBezTo>
                    <a:pt x="788" y="7685"/>
                    <a:pt x="527" y="7847"/>
                    <a:pt x="345" y="7898"/>
                  </a:cubicBezTo>
                  <a:cubicBezTo>
                    <a:pt x="156" y="7953"/>
                    <a:pt x="32" y="7927"/>
                    <a:pt x="16" y="7967"/>
                  </a:cubicBezTo>
                  <a:cubicBezTo>
                    <a:pt x="1" y="7995"/>
                    <a:pt x="107" y="8108"/>
                    <a:pt x="371" y="8117"/>
                  </a:cubicBezTo>
                  <a:cubicBezTo>
                    <a:pt x="379" y="8118"/>
                    <a:pt x="386" y="8118"/>
                    <a:pt x="394" y="8118"/>
                  </a:cubicBezTo>
                  <a:cubicBezTo>
                    <a:pt x="649" y="8118"/>
                    <a:pt x="1020" y="7975"/>
                    <a:pt x="1287" y="7598"/>
                  </a:cubicBezTo>
                  <a:cubicBezTo>
                    <a:pt x="1560" y="7208"/>
                    <a:pt x="1622" y="6656"/>
                    <a:pt x="1615" y="6124"/>
                  </a:cubicBezTo>
                  <a:cubicBezTo>
                    <a:pt x="1607" y="5549"/>
                    <a:pt x="1598" y="4988"/>
                    <a:pt x="1589" y="4405"/>
                  </a:cubicBezTo>
                  <a:cubicBezTo>
                    <a:pt x="1518" y="1970"/>
                    <a:pt x="1332" y="0"/>
                    <a:pt x="1175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2245925" y="662600"/>
              <a:ext cx="16050" cy="49475"/>
            </a:xfrm>
            <a:custGeom>
              <a:avLst/>
              <a:gdLst/>
              <a:ahLst/>
              <a:cxnLst/>
              <a:rect l="l" t="t" r="r" b="b"/>
              <a:pathLst>
                <a:path w="642" h="1979" extrusionOk="0">
                  <a:moveTo>
                    <a:pt x="259" y="0"/>
                  </a:moveTo>
                  <a:cubicBezTo>
                    <a:pt x="257" y="0"/>
                    <a:pt x="255" y="0"/>
                    <a:pt x="253" y="0"/>
                  </a:cubicBezTo>
                  <a:cubicBezTo>
                    <a:pt x="98" y="9"/>
                    <a:pt x="1" y="462"/>
                    <a:pt x="36" y="1007"/>
                  </a:cubicBezTo>
                  <a:cubicBezTo>
                    <a:pt x="73" y="1550"/>
                    <a:pt x="226" y="1979"/>
                    <a:pt x="382" y="1979"/>
                  </a:cubicBezTo>
                  <a:cubicBezTo>
                    <a:pt x="383" y="1979"/>
                    <a:pt x="385" y="1979"/>
                    <a:pt x="386" y="1979"/>
                  </a:cubicBezTo>
                  <a:cubicBezTo>
                    <a:pt x="544" y="1968"/>
                    <a:pt x="641" y="1517"/>
                    <a:pt x="604" y="970"/>
                  </a:cubicBezTo>
                  <a:cubicBezTo>
                    <a:pt x="569" y="431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2465375" y="656100"/>
              <a:ext cx="16050" cy="49500"/>
            </a:xfrm>
            <a:custGeom>
              <a:avLst/>
              <a:gdLst/>
              <a:ahLst/>
              <a:cxnLst/>
              <a:rect l="l" t="t" r="r" b="b"/>
              <a:pathLst>
                <a:path w="642" h="1980" extrusionOk="0">
                  <a:moveTo>
                    <a:pt x="261" y="1"/>
                  </a:moveTo>
                  <a:cubicBezTo>
                    <a:pt x="259" y="1"/>
                    <a:pt x="257" y="1"/>
                    <a:pt x="256" y="1"/>
                  </a:cubicBezTo>
                  <a:cubicBezTo>
                    <a:pt x="98" y="12"/>
                    <a:pt x="1" y="462"/>
                    <a:pt x="36" y="1010"/>
                  </a:cubicBezTo>
                  <a:cubicBezTo>
                    <a:pt x="73" y="1549"/>
                    <a:pt x="227" y="1979"/>
                    <a:pt x="381" y="1979"/>
                  </a:cubicBezTo>
                  <a:cubicBezTo>
                    <a:pt x="383" y="1979"/>
                    <a:pt x="384" y="1979"/>
                    <a:pt x="386" y="1979"/>
                  </a:cubicBezTo>
                  <a:cubicBezTo>
                    <a:pt x="544" y="1970"/>
                    <a:pt x="641" y="1518"/>
                    <a:pt x="606" y="972"/>
                  </a:cubicBezTo>
                  <a:cubicBezTo>
                    <a:pt x="569" y="431"/>
                    <a:pt x="415" y="1"/>
                    <a:pt x="261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>
              <a:off x="1883100" y="611525"/>
              <a:ext cx="99200" cy="134475"/>
            </a:xfrm>
            <a:custGeom>
              <a:avLst/>
              <a:gdLst/>
              <a:ahLst/>
              <a:cxnLst/>
              <a:rect l="l" t="t" r="r" b="b"/>
              <a:pathLst>
                <a:path w="3968" h="5379" extrusionOk="0">
                  <a:moveTo>
                    <a:pt x="465" y="1"/>
                  </a:moveTo>
                  <a:cubicBezTo>
                    <a:pt x="388" y="1"/>
                    <a:pt x="345" y="13"/>
                    <a:pt x="342" y="30"/>
                  </a:cubicBezTo>
                  <a:cubicBezTo>
                    <a:pt x="324" y="103"/>
                    <a:pt x="719" y="220"/>
                    <a:pt x="1282" y="571"/>
                  </a:cubicBezTo>
                  <a:cubicBezTo>
                    <a:pt x="1631" y="786"/>
                    <a:pt x="2049" y="1114"/>
                    <a:pt x="2420" y="1565"/>
                  </a:cubicBezTo>
                  <a:lnTo>
                    <a:pt x="2420" y="1565"/>
                  </a:lnTo>
                  <a:cubicBezTo>
                    <a:pt x="2320" y="1526"/>
                    <a:pt x="2214" y="1493"/>
                    <a:pt x="2103" y="1467"/>
                  </a:cubicBezTo>
                  <a:cubicBezTo>
                    <a:pt x="1986" y="1438"/>
                    <a:pt x="1863" y="1423"/>
                    <a:pt x="1740" y="1423"/>
                  </a:cubicBezTo>
                  <a:cubicBezTo>
                    <a:pt x="1430" y="1423"/>
                    <a:pt x="1115" y="1514"/>
                    <a:pt x="874" y="1695"/>
                  </a:cubicBezTo>
                  <a:cubicBezTo>
                    <a:pt x="533" y="1939"/>
                    <a:pt x="331" y="2287"/>
                    <a:pt x="224" y="2627"/>
                  </a:cubicBezTo>
                  <a:cubicBezTo>
                    <a:pt x="0" y="3330"/>
                    <a:pt x="244" y="4006"/>
                    <a:pt x="533" y="4405"/>
                  </a:cubicBezTo>
                  <a:cubicBezTo>
                    <a:pt x="1090" y="5158"/>
                    <a:pt x="1649" y="5379"/>
                    <a:pt x="1763" y="5379"/>
                  </a:cubicBezTo>
                  <a:cubicBezTo>
                    <a:pt x="1775" y="5379"/>
                    <a:pt x="1782" y="5377"/>
                    <a:pt x="1783" y="5372"/>
                  </a:cubicBezTo>
                  <a:cubicBezTo>
                    <a:pt x="1848" y="5297"/>
                    <a:pt x="1318" y="4964"/>
                    <a:pt x="876" y="4197"/>
                  </a:cubicBezTo>
                  <a:cubicBezTo>
                    <a:pt x="666" y="3811"/>
                    <a:pt x="533" y="3301"/>
                    <a:pt x="723" y="2793"/>
                  </a:cubicBezTo>
                  <a:cubicBezTo>
                    <a:pt x="871" y="2352"/>
                    <a:pt x="1250" y="1988"/>
                    <a:pt x="1727" y="1988"/>
                  </a:cubicBezTo>
                  <a:cubicBezTo>
                    <a:pt x="1808" y="1988"/>
                    <a:pt x="1892" y="1999"/>
                    <a:pt x="1979" y="2021"/>
                  </a:cubicBezTo>
                  <a:cubicBezTo>
                    <a:pt x="2371" y="2110"/>
                    <a:pt x="2746" y="2358"/>
                    <a:pt x="3094" y="2596"/>
                  </a:cubicBezTo>
                  <a:lnTo>
                    <a:pt x="3968" y="3188"/>
                  </a:lnTo>
                  <a:lnTo>
                    <a:pt x="3500" y="2252"/>
                  </a:lnTo>
                  <a:cubicBezTo>
                    <a:pt x="2963" y="1178"/>
                    <a:pt x="2092" y="546"/>
                    <a:pt x="1444" y="263"/>
                  </a:cubicBezTo>
                  <a:cubicBezTo>
                    <a:pt x="988" y="61"/>
                    <a:pt x="640" y="1"/>
                    <a:pt x="465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5"/>
            <p:cNvSpPr/>
            <p:nvPr/>
          </p:nvSpPr>
          <p:spPr>
            <a:xfrm>
              <a:off x="2280550" y="862800"/>
              <a:ext cx="92525" cy="69750"/>
            </a:xfrm>
            <a:custGeom>
              <a:avLst/>
              <a:gdLst/>
              <a:ahLst/>
              <a:cxnLst/>
              <a:rect l="l" t="t" r="r" b="b"/>
              <a:pathLst>
                <a:path w="3701" h="2790" extrusionOk="0">
                  <a:moveTo>
                    <a:pt x="187" y="1"/>
                  </a:moveTo>
                  <a:cubicBezTo>
                    <a:pt x="186" y="1"/>
                    <a:pt x="185" y="1"/>
                    <a:pt x="184" y="1"/>
                  </a:cubicBezTo>
                  <a:cubicBezTo>
                    <a:pt x="183" y="1"/>
                    <a:pt x="182" y="1"/>
                    <a:pt x="181" y="1"/>
                  </a:cubicBezTo>
                  <a:cubicBezTo>
                    <a:pt x="110" y="1"/>
                    <a:pt x="0" y="295"/>
                    <a:pt x="77" y="779"/>
                  </a:cubicBezTo>
                  <a:cubicBezTo>
                    <a:pt x="148" y="1261"/>
                    <a:pt x="461" y="1939"/>
                    <a:pt x="1117" y="2376"/>
                  </a:cubicBezTo>
                  <a:cubicBezTo>
                    <a:pt x="1572" y="2680"/>
                    <a:pt x="2070" y="2789"/>
                    <a:pt x="2491" y="2789"/>
                  </a:cubicBezTo>
                  <a:cubicBezTo>
                    <a:pt x="2675" y="2789"/>
                    <a:pt x="2845" y="2768"/>
                    <a:pt x="2989" y="2733"/>
                  </a:cubicBezTo>
                  <a:cubicBezTo>
                    <a:pt x="3472" y="2620"/>
                    <a:pt x="3701" y="2403"/>
                    <a:pt x="3670" y="2341"/>
                  </a:cubicBezTo>
                  <a:cubicBezTo>
                    <a:pt x="3663" y="2315"/>
                    <a:pt x="3621" y="2306"/>
                    <a:pt x="3551" y="2306"/>
                  </a:cubicBezTo>
                  <a:cubicBezTo>
                    <a:pt x="3429" y="2306"/>
                    <a:pt x="3221" y="2332"/>
                    <a:pt x="2961" y="2332"/>
                  </a:cubicBezTo>
                  <a:cubicBezTo>
                    <a:pt x="2537" y="2332"/>
                    <a:pt x="1976" y="2264"/>
                    <a:pt x="1434" y="1904"/>
                  </a:cubicBezTo>
                  <a:cubicBezTo>
                    <a:pt x="385" y="1195"/>
                    <a:pt x="333" y="1"/>
                    <a:pt x="18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2254560" y="3803057"/>
              <a:ext cx="340125" cy="107896"/>
            </a:xfrm>
            <a:custGeom>
              <a:avLst/>
              <a:gdLst/>
              <a:ahLst/>
              <a:cxnLst/>
              <a:rect l="l" t="t" r="r" b="b"/>
              <a:pathLst>
                <a:path w="13605" h="3553" extrusionOk="0">
                  <a:moveTo>
                    <a:pt x="13604" y="0"/>
                  </a:moveTo>
                  <a:lnTo>
                    <a:pt x="1" y="847"/>
                  </a:lnTo>
                  <a:lnTo>
                    <a:pt x="1" y="3553"/>
                  </a:lnTo>
                  <a:lnTo>
                    <a:pt x="13604" y="3553"/>
                  </a:lnTo>
                  <a:lnTo>
                    <a:pt x="13604" y="0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2377735" y="3880310"/>
              <a:ext cx="86383" cy="883984"/>
            </a:xfrm>
            <a:custGeom>
              <a:avLst/>
              <a:gdLst/>
              <a:ahLst/>
              <a:cxnLst/>
              <a:rect l="l" t="t" r="r" b="b"/>
              <a:pathLst>
                <a:path w="3456" h="19857" extrusionOk="0">
                  <a:moveTo>
                    <a:pt x="0" y="1"/>
                  </a:moveTo>
                  <a:lnTo>
                    <a:pt x="0" y="19857"/>
                  </a:lnTo>
                  <a:lnTo>
                    <a:pt x="3455" y="19857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2308070" y="4736835"/>
              <a:ext cx="220650" cy="1089497"/>
            </a:xfrm>
            <a:custGeom>
              <a:avLst/>
              <a:gdLst/>
              <a:ahLst/>
              <a:cxnLst/>
              <a:rect l="l" t="t" r="r" b="b"/>
              <a:pathLst>
                <a:path w="8826" h="32725" extrusionOk="0">
                  <a:moveTo>
                    <a:pt x="369" y="1"/>
                  </a:moveTo>
                  <a:cubicBezTo>
                    <a:pt x="1" y="491"/>
                    <a:pt x="369" y="32724"/>
                    <a:pt x="369" y="32724"/>
                  </a:cubicBezTo>
                  <a:lnTo>
                    <a:pt x="8825" y="32724"/>
                  </a:lnTo>
                  <a:lnTo>
                    <a:pt x="8825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1316950" y="5805742"/>
              <a:ext cx="2055975" cy="85850"/>
            </a:xfrm>
            <a:custGeom>
              <a:avLst/>
              <a:gdLst/>
              <a:ahLst/>
              <a:cxnLst/>
              <a:rect l="l" t="t" r="r" b="b"/>
              <a:pathLst>
                <a:path w="82239" h="3434" extrusionOk="0">
                  <a:moveTo>
                    <a:pt x="1" y="1"/>
                  </a:moveTo>
                  <a:lnTo>
                    <a:pt x="1" y="3434"/>
                  </a:lnTo>
                  <a:lnTo>
                    <a:pt x="82238" y="3434"/>
                  </a:lnTo>
                  <a:lnTo>
                    <a:pt x="82238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3207500" y="5891567"/>
              <a:ext cx="165425" cy="183875"/>
            </a:xfrm>
            <a:custGeom>
              <a:avLst/>
              <a:gdLst/>
              <a:ahLst/>
              <a:cxnLst/>
              <a:rect l="l" t="t" r="r" b="b"/>
              <a:pathLst>
                <a:path w="6617" h="7355" extrusionOk="0">
                  <a:moveTo>
                    <a:pt x="3307" y="1"/>
                  </a:moveTo>
                  <a:cubicBezTo>
                    <a:pt x="1482" y="1"/>
                    <a:pt x="0" y="1644"/>
                    <a:pt x="0" y="3676"/>
                  </a:cubicBezTo>
                  <a:cubicBezTo>
                    <a:pt x="0" y="5709"/>
                    <a:pt x="1480" y="7355"/>
                    <a:pt x="3307" y="7355"/>
                  </a:cubicBezTo>
                  <a:cubicBezTo>
                    <a:pt x="5135" y="7355"/>
                    <a:pt x="6616" y="5709"/>
                    <a:pt x="6616" y="3676"/>
                  </a:cubicBezTo>
                  <a:cubicBezTo>
                    <a:pt x="6616" y="1646"/>
                    <a:pt x="5135" y="1"/>
                    <a:pt x="3307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1282850" y="5891567"/>
              <a:ext cx="191100" cy="183850"/>
            </a:xfrm>
            <a:custGeom>
              <a:avLst/>
              <a:gdLst/>
              <a:ahLst/>
              <a:cxnLst/>
              <a:rect l="l" t="t" r="r" b="b"/>
              <a:pathLst>
                <a:path w="7644" h="7354" extrusionOk="0">
                  <a:moveTo>
                    <a:pt x="3966" y="1"/>
                  </a:moveTo>
                  <a:cubicBezTo>
                    <a:pt x="2480" y="1"/>
                    <a:pt x="1138" y="897"/>
                    <a:pt x="568" y="2269"/>
                  </a:cubicBezTo>
                  <a:cubicBezTo>
                    <a:pt x="1" y="3644"/>
                    <a:pt x="313" y="5226"/>
                    <a:pt x="1367" y="6277"/>
                  </a:cubicBezTo>
                  <a:cubicBezTo>
                    <a:pt x="2070" y="6980"/>
                    <a:pt x="3010" y="7354"/>
                    <a:pt x="3967" y="7354"/>
                  </a:cubicBezTo>
                  <a:cubicBezTo>
                    <a:pt x="4441" y="7354"/>
                    <a:pt x="4919" y="7262"/>
                    <a:pt x="5374" y="7073"/>
                  </a:cubicBezTo>
                  <a:cubicBezTo>
                    <a:pt x="6747" y="6505"/>
                    <a:pt x="7643" y="5164"/>
                    <a:pt x="7643" y="3676"/>
                  </a:cubicBezTo>
                  <a:cubicBezTo>
                    <a:pt x="7643" y="1646"/>
                    <a:pt x="5998" y="1"/>
                    <a:pt x="3966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2418800" y="5891567"/>
              <a:ext cx="191100" cy="183850"/>
            </a:xfrm>
            <a:custGeom>
              <a:avLst/>
              <a:gdLst/>
              <a:ahLst/>
              <a:cxnLst/>
              <a:rect l="l" t="t" r="r" b="b"/>
              <a:pathLst>
                <a:path w="7644" h="7354" extrusionOk="0">
                  <a:moveTo>
                    <a:pt x="3966" y="1"/>
                  </a:moveTo>
                  <a:cubicBezTo>
                    <a:pt x="2480" y="1"/>
                    <a:pt x="1138" y="897"/>
                    <a:pt x="568" y="2269"/>
                  </a:cubicBezTo>
                  <a:cubicBezTo>
                    <a:pt x="1" y="3644"/>
                    <a:pt x="315" y="5226"/>
                    <a:pt x="1367" y="6277"/>
                  </a:cubicBezTo>
                  <a:cubicBezTo>
                    <a:pt x="2070" y="6980"/>
                    <a:pt x="3010" y="7354"/>
                    <a:pt x="3967" y="7354"/>
                  </a:cubicBezTo>
                  <a:cubicBezTo>
                    <a:pt x="4441" y="7354"/>
                    <a:pt x="4919" y="7262"/>
                    <a:pt x="5374" y="7073"/>
                  </a:cubicBezTo>
                  <a:cubicBezTo>
                    <a:pt x="6747" y="6505"/>
                    <a:pt x="7643" y="5164"/>
                    <a:pt x="7643" y="3676"/>
                  </a:cubicBezTo>
                  <a:cubicBezTo>
                    <a:pt x="7643" y="1646"/>
                    <a:pt x="5997" y="1"/>
                    <a:pt x="3966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1566625" y="3537350"/>
              <a:ext cx="1794875" cy="318350"/>
            </a:xfrm>
            <a:custGeom>
              <a:avLst/>
              <a:gdLst/>
              <a:ahLst/>
              <a:cxnLst/>
              <a:rect l="l" t="t" r="r" b="b"/>
              <a:pathLst>
                <a:path w="71795" h="12734" extrusionOk="0">
                  <a:moveTo>
                    <a:pt x="33160" y="0"/>
                  </a:moveTo>
                  <a:cubicBezTo>
                    <a:pt x="22524" y="0"/>
                    <a:pt x="10910" y="412"/>
                    <a:pt x="0" y="1648"/>
                  </a:cubicBezTo>
                  <a:cubicBezTo>
                    <a:pt x="0" y="1648"/>
                    <a:pt x="395" y="6692"/>
                    <a:pt x="1715" y="7284"/>
                  </a:cubicBezTo>
                  <a:cubicBezTo>
                    <a:pt x="2856" y="7797"/>
                    <a:pt x="17480" y="12733"/>
                    <a:pt x="33774" y="12733"/>
                  </a:cubicBezTo>
                  <a:cubicBezTo>
                    <a:pt x="36347" y="12733"/>
                    <a:pt x="38962" y="12610"/>
                    <a:pt x="41573" y="12327"/>
                  </a:cubicBezTo>
                  <a:cubicBezTo>
                    <a:pt x="60710" y="10249"/>
                    <a:pt x="71003" y="7727"/>
                    <a:pt x="71794" y="4614"/>
                  </a:cubicBezTo>
                  <a:lnTo>
                    <a:pt x="71794" y="1648"/>
                  </a:lnTo>
                  <a:cubicBezTo>
                    <a:pt x="71794" y="1648"/>
                    <a:pt x="54433" y="0"/>
                    <a:pt x="33160" y="0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1609475" y="3650525"/>
              <a:ext cx="1788175" cy="204500"/>
            </a:xfrm>
            <a:custGeom>
              <a:avLst/>
              <a:gdLst/>
              <a:ahLst/>
              <a:cxnLst/>
              <a:rect l="l" t="t" r="r" b="b"/>
              <a:pathLst>
                <a:path w="71527" h="8180" extrusionOk="0">
                  <a:moveTo>
                    <a:pt x="62870" y="0"/>
                  </a:moveTo>
                  <a:cubicBezTo>
                    <a:pt x="37264" y="0"/>
                    <a:pt x="1" y="2757"/>
                    <a:pt x="1" y="2757"/>
                  </a:cubicBezTo>
                  <a:cubicBezTo>
                    <a:pt x="12950" y="7741"/>
                    <a:pt x="28135" y="8179"/>
                    <a:pt x="33075" y="8179"/>
                  </a:cubicBezTo>
                  <a:cubicBezTo>
                    <a:pt x="34130" y="8179"/>
                    <a:pt x="34718" y="8159"/>
                    <a:pt x="34718" y="8159"/>
                  </a:cubicBezTo>
                  <a:cubicBezTo>
                    <a:pt x="71526" y="5791"/>
                    <a:pt x="70080" y="87"/>
                    <a:pt x="70080" y="87"/>
                  </a:cubicBezTo>
                  <a:cubicBezTo>
                    <a:pt x="67823" y="27"/>
                    <a:pt x="65403" y="0"/>
                    <a:pt x="62870" y="0"/>
                  </a:cubicBez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1571550" y="2023375"/>
              <a:ext cx="246975" cy="1578050"/>
            </a:xfrm>
            <a:custGeom>
              <a:avLst/>
              <a:gdLst/>
              <a:ahLst/>
              <a:cxnLst/>
              <a:rect l="l" t="t" r="r" b="b"/>
              <a:pathLst>
                <a:path w="9879" h="63122" extrusionOk="0">
                  <a:moveTo>
                    <a:pt x="4851" y="1"/>
                  </a:moveTo>
                  <a:cubicBezTo>
                    <a:pt x="4851" y="1"/>
                    <a:pt x="3037" y="495"/>
                    <a:pt x="1518" y="8005"/>
                  </a:cubicBezTo>
                  <a:cubicBezTo>
                    <a:pt x="1" y="15512"/>
                    <a:pt x="3185" y="63121"/>
                    <a:pt x="3185" y="63121"/>
                  </a:cubicBezTo>
                  <a:lnTo>
                    <a:pt x="9879" y="61300"/>
                  </a:lnTo>
                  <a:lnTo>
                    <a:pt x="4851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1550375" y="1630975"/>
              <a:ext cx="498025" cy="1285725"/>
            </a:xfrm>
            <a:custGeom>
              <a:avLst/>
              <a:gdLst/>
              <a:ahLst/>
              <a:cxnLst/>
              <a:rect l="l" t="t" r="r" b="b"/>
              <a:pathLst>
                <a:path w="19921" h="51429" extrusionOk="0">
                  <a:moveTo>
                    <a:pt x="7255" y="0"/>
                  </a:moveTo>
                  <a:cubicBezTo>
                    <a:pt x="6933" y="0"/>
                    <a:pt x="6608" y="23"/>
                    <a:pt x="6281" y="70"/>
                  </a:cubicBezTo>
                  <a:cubicBezTo>
                    <a:pt x="2575" y="600"/>
                    <a:pt x="0" y="4038"/>
                    <a:pt x="533" y="7746"/>
                  </a:cubicBezTo>
                  <a:lnTo>
                    <a:pt x="5964" y="45610"/>
                  </a:lnTo>
                  <a:cubicBezTo>
                    <a:pt x="6447" y="48991"/>
                    <a:pt x="9348" y="51428"/>
                    <a:pt x="12667" y="51428"/>
                  </a:cubicBezTo>
                  <a:cubicBezTo>
                    <a:pt x="12988" y="51428"/>
                    <a:pt x="13313" y="51406"/>
                    <a:pt x="13640" y="51359"/>
                  </a:cubicBezTo>
                  <a:cubicBezTo>
                    <a:pt x="17346" y="50829"/>
                    <a:pt x="19921" y="47391"/>
                    <a:pt x="19391" y="43685"/>
                  </a:cubicBezTo>
                  <a:lnTo>
                    <a:pt x="13959" y="5819"/>
                  </a:lnTo>
                  <a:cubicBezTo>
                    <a:pt x="13474" y="2437"/>
                    <a:pt x="10575" y="0"/>
                    <a:pt x="7255" y="0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1201350" y="1144150"/>
              <a:ext cx="1685425" cy="1833675"/>
            </a:xfrm>
            <a:custGeom>
              <a:avLst/>
              <a:gdLst/>
              <a:ahLst/>
              <a:cxnLst/>
              <a:rect l="l" t="t" r="r" b="b"/>
              <a:pathLst>
                <a:path w="67417" h="73347" extrusionOk="0">
                  <a:moveTo>
                    <a:pt x="30382" y="0"/>
                  </a:moveTo>
                  <a:cubicBezTo>
                    <a:pt x="28710" y="0"/>
                    <a:pt x="27676" y="186"/>
                    <a:pt x="27676" y="186"/>
                  </a:cubicBezTo>
                  <a:cubicBezTo>
                    <a:pt x="27676" y="186"/>
                    <a:pt x="27663" y="186"/>
                    <a:pt x="27639" y="186"/>
                  </a:cubicBezTo>
                  <a:cubicBezTo>
                    <a:pt x="26499" y="186"/>
                    <a:pt x="0" y="955"/>
                    <a:pt x="31240" y="73347"/>
                  </a:cubicBezTo>
                  <a:lnTo>
                    <a:pt x="67417" y="51328"/>
                  </a:lnTo>
                  <a:cubicBezTo>
                    <a:pt x="67417" y="51328"/>
                    <a:pt x="46836" y="5555"/>
                    <a:pt x="40761" y="2453"/>
                  </a:cubicBezTo>
                  <a:cubicBezTo>
                    <a:pt x="36760" y="411"/>
                    <a:pt x="32866" y="0"/>
                    <a:pt x="30382" y="0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5935650" y="1444750"/>
              <a:ext cx="298875" cy="740825"/>
            </a:xfrm>
            <a:custGeom>
              <a:avLst/>
              <a:gdLst/>
              <a:ahLst/>
              <a:cxnLst/>
              <a:rect l="l" t="t" r="r" b="b"/>
              <a:pathLst>
                <a:path w="11955" h="29633" extrusionOk="0">
                  <a:moveTo>
                    <a:pt x="9423" y="0"/>
                  </a:moveTo>
                  <a:cubicBezTo>
                    <a:pt x="8410" y="0"/>
                    <a:pt x="6357" y="4913"/>
                    <a:pt x="6357" y="4913"/>
                  </a:cubicBezTo>
                  <a:lnTo>
                    <a:pt x="0" y="4002"/>
                  </a:lnTo>
                  <a:lnTo>
                    <a:pt x="1728" y="28533"/>
                  </a:lnTo>
                  <a:lnTo>
                    <a:pt x="11954" y="29633"/>
                  </a:lnTo>
                  <a:cubicBezTo>
                    <a:pt x="11954" y="29633"/>
                    <a:pt x="10251" y="5470"/>
                    <a:pt x="9954" y="1245"/>
                  </a:cubicBezTo>
                  <a:cubicBezTo>
                    <a:pt x="9891" y="352"/>
                    <a:pt x="9694" y="0"/>
                    <a:pt x="9423" y="0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6159200" y="1457225"/>
              <a:ext cx="53525" cy="715275"/>
            </a:xfrm>
            <a:custGeom>
              <a:avLst/>
              <a:gdLst/>
              <a:ahLst/>
              <a:cxnLst/>
              <a:rect l="l" t="t" r="r" b="b"/>
              <a:pathLst>
                <a:path w="2141" h="28611" extrusionOk="0">
                  <a:moveTo>
                    <a:pt x="65" y="1"/>
                  </a:moveTo>
                  <a:cubicBezTo>
                    <a:pt x="65" y="1"/>
                    <a:pt x="65" y="1"/>
                    <a:pt x="65" y="1"/>
                  </a:cubicBezTo>
                  <a:cubicBezTo>
                    <a:pt x="0" y="5"/>
                    <a:pt x="402" y="6410"/>
                    <a:pt x="959" y="14312"/>
                  </a:cubicBezTo>
                  <a:cubicBezTo>
                    <a:pt x="1513" y="22211"/>
                    <a:pt x="2016" y="28610"/>
                    <a:pt x="2078" y="28610"/>
                  </a:cubicBezTo>
                  <a:cubicBezTo>
                    <a:pt x="2078" y="28610"/>
                    <a:pt x="2079" y="28610"/>
                    <a:pt x="2079" y="28610"/>
                  </a:cubicBezTo>
                  <a:cubicBezTo>
                    <a:pt x="2141" y="28606"/>
                    <a:pt x="1741" y="22194"/>
                    <a:pt x="1185" y="14297"/>
                  </a:cubicBezTo>
                  <a:cubicBezTo>
                    <a:pt x="628" y="6400"/>
                    <a:pt x="127" y="1"/>
                    <a:pt x="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6103025" y="1537900"/>
              <a:ext cx="30575" cy="58675"/>
            </a:xfrm>
            <a:custGeom>
              <a:avLst/>
              <a:gdLst/>
              <a:ahLst/>
              <a:cxnLst/>
              <a:rect l="l" t="t" r="r" b="b"/>
              <a:pathLst>
                <a:path w="1223" h="2347" extrusionOk="0">
                  <a:moveTo>
                    <a:pt x="62" y="0"/>
                  </a:moveTo>
                  <a:cubicBezTo>
                    <a:pt x="61" y="0"/>
                    <a:pt x="60" y="0"/>
                    <a:pt x="59" y="1"/>
                  </a:cubicBezTo>
                  <a:cubicBezTo>
                    <a:pt x="1" y="21"/>
                    <a:pt x="145" y="593"/>
                    <a:pt x="455" y="1247"/>
                  </a:cubicBezTo>
                  <a:cubicBezTo>
                    <a:pt x="754" y="1882"/>
                    <a:pt x="1089" y="2346"/>
                    <a:pt x="1161" y="2346"/>
                  </a:cubicBezTo>
                  <a:cubicBezTo>
                    <a:pt x="1163" y="2346"/>
                    <a:pt x="1166" y="2346"/>
                    <a:pt x="1167" y="2345"/>
                  </a:cubicBezTo>
                  <a:cubicBezTo>
                    <a:pt x="1223" y="2309"/>
                    <a:pt x="966" y="1790"/>
                    <a:pt x="662" y="1149"/>
                  </a:cubicBezTo>
                  <a:cubicBezTo>
                    <a:pt x="361" y="520"/>
                    <a:pt x="127" y="0"/>
                    <a:pt x="6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6094600" y="1563575"/>
              <a:ext cx="27300" cy="60550"/>
            </a:xfrm>
            <a:custGeom>
              <a:avLst/>
              <a:gdLst/>
              <a:ahLst/>
              <a:cxnLst/>
              <a:rect l="l" t="t" r="r" b="b"/>
              <a:pathLst>
                <a:path w="1092" h="2422" extrusionOk="0">
                  <a:moveTo>
                    <a:pt x="61" y="0"/>
                  </a:moveTo>
                  <a:cubicBezTo>
                    <a:pt x="60" y="0"/>
                    <a:pt x="59" y="0"/>
                    <a:pt x="58" y="0"/>
                  </a:cubicBezTo>
                  <a:cubicBezTo>
                    <a:pt x="1" y="14"/>
                    <a:pt x="83" y="606"/>
                    <a:pt x="356" y="1289"/>
                  </a:cubicBezTo>
                  <a:cubicBezTo>
                    <a:pt x="620" y="1948"/>
                    <a:pt x="960" y="2422"/>
                    <a:pt x="1028" y="2422"/>
                  </a:cubicBezTo>
                  <a:cubicBezTo>
                    <a:pt x="1031" y="2422"/>
                    <a:pt x="1033" y="2421"/>
                    <a:pt x="1034" y="2420"/>
                  </a:cubicBezTo>
                  <a:cubicBezTo>
                    <a:pt x="1092" y="2387"/>
                    <a:pt x="835" y="1863"/>
                    <a:pt x="566" y="1203"/>
                  </a:cubicBezTo>
                  <a:cubicBezTo>
                    <a:pt x="301" y="549"/>
                    <a:pt x="127" y="0"/>
                    <a:pt x="6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6119600" y="1969775"/>
              <a:ext cx="73225" cy="209875"/>
            </a:xfrm>
            <a:custGeom>
              <a:avLst/>
              <a:gdLst/>
              <a:ahLst/>
              <a:cxnLst/>
              <a:rect l="l" t="t" r="r" b="b"/>
              <a:pathLst>
                <a:path w="2929" h="8395" extrusionOk="0">
                  <a:moveTo>
                    <a:pt x="2901" y="0"/>
                  </a:moveTo>
                  <a:cubicBezTo>
                    <a:pt x="2873" y="0"/>
                    <a:pt x="2750" y="42"/>
                    <a:pt x="2556" y="135"/>
                  </a:cubicBezTo>
                  <a:cubicBezTo>
                    <a:pt x="2339" y="240"/>
                    <a:pt x="2041" y="432"/>
                    <a:pt x="1726" y="730"/>
                  </a:cubicBezTo>
                  <a:cubicBezTo>
                    <a:pt x="1088" y="1315"/>
                    <a:pt x="440" y="2393"/>
                    <a:pt x="221" y="3699"/>
                  </a:cubicBezTo>
                  <a:cubicBezTo>
                    <a:pt x="1" y="5006"/>
                    <a:pt x="147" y="6201"/>
                    <a:pt x="269" y="7041"/>
                  </a:cubicBezTo>
                  <a:cubicBezTo>
                    <a:pt x="398" y="7882"/>
                    <a:pt x="517" y="8394"/>
                    <a:pt x="546" y="8394"/>
                  </a:cubicBezTo>
                  <a:cubicBezTo>
                    <a:pt x="546" y="8394"/>
                    <a:pt x="546" y="8394"/>
                    <a:pt x="547" y="8394"/>
                  </a:cubicBezTo>
                  <a:cubicBezTo>
                    <a:pt x="580" y="8388"/>
                    <a:pt x="518" y="7864"/>
                    <a:pt x="429" y="7022"/>
                  </a:cubicBezTo>
                  <a:cubicBezTo>
                    <a:pt x="347" y="6181"/>
                    <a:pt x="229" y="4999"/>
                    <a:pt x="445" y="3739"/>
                  </a:cubicBezTo>
                  <a:cubicBezTo>
                    <a:pt x="662" y="2479"/>
                    <a:pt x="1254" y="1435"/>
                    <a:pt x="1840" y="843"/>
                  </a:cubicBezTo>
                  <a:cubicBezTo>
                    <a:pt x="2423" y="237"/>
                    <a:pt x="2928" y="44"/>
                    <a:pt x="2906" y="2"/>
                  </a:cubicBezTo>
                  <a:cubicBezTo>
                    <a:pt x="2906" y="1"/>
                    <a:pt x="2904" y="0"/>
                    <a:pt x="290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5"/>
            <p:cNvSpPr/>
            <p:nvPr/>
          </p:nvSpPr>
          <p:spPr>
            <a:xfrm>
              <a:off x="6118350" y="1519100"/>
              <a:ext cx="51675" cy="46375"/>
            </a:xfrm>
            <a:custGeom>
              <a:avLst/>
              <a:gdLst/>
              <a:ahLst/>
              <a:cxnLst/>
              <a:rect l="l" t="t" r="r" b="b"/>
              <a:pathLst>
                <a:path w="2067" h="1855" extrusionOk="0">
                  <a:moveTo>
                    <a:pt x="60" y="0"/>
                  </a:moveTo>
                  <a:lnTo>
                    <a:pt x="60" y="0"/>
                  </a:lnTo>
                  <a:cubicBezTo>
                    <a:pt x="0" y="0"/>
                    <a:pt x="16" y="761"/>
                    <a:pt x="665" y="1343"/>
                  </a:cubicBezTo>
                  <a:cubicBezTo>
                    <a:pt x="1115" y="1758"/>
                    <a:pt x="1623" y="1854"/>
                    <a:pt x="1883" y="1854"/>
                  </a:cubicBezTo>
                  <a:cubicBezTo>
                    <a:pt x="1999" y="1854"/>
                    <a:pt x="2066" y="1836"/>
                    <a:pt x="2058" y="1817"/>
                  </a:cubicBezTo>
                  <a:cubicBezTo>
                    <a:pt x="2067" y="1751"/>
                    <a:pt x="1393" y="1711"/>
                    <a:pt x="818" y="1174"/>
                  </a:cubicBezTo>
                  <a:cubicBezTo>
                    <a:pt x="237" y="661"/>
                    <a:pt x="129" y="1"/>
                    <a:pt x="64" y="1"/>
                  </a:cubicBezTo>
                  <a:cubicBezTo>
                    <a:pt x="64" y="1"/>
                    <a:pt x="63" y="1"/>
                    <a:pt x="62" y="1"/>
                  </a:cubicBezTo>
                  <a:cubicBezTo>
                    <a:pt x="61" y="1"/>
                    <a:pt x="61" y="0"/>
                    <a:pt x="60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5"/>
            <p:cNvSpPr/>
            <p:nvPr/>
          </p:nvSpPr>
          <p:spPr>
            <a:xfrm>
              <a:off x="6149725" y="1751575"/>
              <a:ext cx="14875" cy="142375"/>
            </a:xfrm>
            <a:custGeom>
              <a:avLst/>
              <a:gdLst/>
              <a:ahLst/>
              <a:cxnLst/>
              <a:rect l="l" t="t" r="r" b="b"/>
              <a:pathLst>
                <a:path w="595" h="5695" extrusionOk="0">
                  <a:moveTo>
                    <a:pt x="65" y="1"/>
                  </a:moveTo>
                  <a:cubicBezTo>
                    <a:pt x="65" y="1"/>
                    <a:pt x="65" y="1"/>
                    <a:pt x="65" y="1"/>
                  </a:cubicBezTo>
                  <a:cubicBezTo>
                    <a:pt x="0" y="5"/>
                    <a:pt x="56" y="1283"/>
                    <a:pt x="184" y="2855"/>
                  </a:cubicBezTo>
                  <a:cubicBezTo>
                    <a:pt x="313" y="4427"/>
                    <a:pt x="468" y="5694"/>
                    <a:pt x="532" y="5694"/>
                  </a:cubicBezTo>
                  <a:cubicBezTo>
                    <a:pt x="532" y="5694"/>
                    <a:pt x="532" y="5694"/>
                    <a:pt x="532" y="5694"/>
                  </a:cubicBezTo>
                  <a:cubicBezTo>
                    <a:pt x="595" y="5690"/>
                    <a:pt x="541" y="4412"/>
                    <a:pt x="411" y="2840"/>
                  </a:cubicBezTo>
                  <a:cubicBezTo>
                    <a:pt x="282" y="1270"/>
                    <a:pt x="127" y="1"/>
                    <a:pt x="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1853025" y="1520275"/>
              <a:ext cx="4256350" cy="2029925"/>
            </a:xfrm>
            <a:custGeom>
              <a:avLst/>
              <a:gdLst/>
              <a:ahLst/>
              <a:cxnLst/>
              <a:rect l="l" t="t" r="r" b="b"/>
              <a:pathLst>
                <a:path w="170254" h="81197" extrusionOk="0">
                  <a:moveTo>
                    <a:pt x="168652" y="0"/>
                  </a:moveTo>
                  <a:cubicBezTo>
                    <a:pt x="168652" y="0"/>
                    <a:pt x="109012" y="2762"/>
                    <a:pt x="93807" y="8208"/>
                  </a:cubicBezTo>
                  <a:cubicBezTo>
                    <a:pt x="78604" y="13653"/>
                    <a:pt x="4457" y="56039"/>
                    <a:pt x="4457" y="56039"/>
                  </a:cubicBezTo>
                  <a:cubicBezTo>
                    <a:pt x="4457" y="56039"/>
                    <a:pt x="1" y="81197"/>
                    <a:pt x="18106" y="81197"/>
                  </a:cubicBezTo>
                  <a:cubicBezTo>
                    <a:pt x="18311" y="81197"/>
                    <a:pt x="18518" y="81193"/>
                    <a:pt x="18728" y="81187"/>
                  </a:cubicBezTo>
                  <a:cubicBezTo>
                    <a:pt x="35053" y="80684"/>
                    <a:pt x="100686" y="31917"/>
                    <a:pt x="104796" y="31404"/>
                  </a:cubicBezTo>
                  <a:cubicBezTo>
                    <a:pt x="108908" y="30890"/>
                    <a:pt x="170254" y="26073"/>
                    <a:pt x="170254" y="26073"/>
                  </a:cubicBezTo>
                  <a:lnTo>
                    <a:pt x="168652" y="0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5"/>
            <p:cNvSpPr/>
            <p:nvPr/>
          </p:nvSpPr>
          <p:spPr>
            <a:xfrm>
              <a:off x="3597950" y="949800"/>
              <a:ext cx="261875" cy="441650"/>
            </a:xfrm>
            <a:custGeom>
              <a:avLst/>
              <a:gdLst/>
              <a:ahLst/>
              <a:cxnLst/>
              <a:rect l="l" t="t" r="r" b="b"/>
              <a:pathLst>
                <a:path w="10475" h="17666" extrusionOk="0">
                  <a:moveTo>
                    <a:pt x="1459" y="1"/>
                  </a:moveTo>
                  <a:lnTo>
                    <a:pt x="0" y="398"/>
                  </a:lnTo>
                  <a:cubicBezTo>
                    <a:pt x="0" y="398"/>
                    <a:pt x="9869" y="17665"/>
                    <a:pt x="9891" y="17665"/>
                  </a:cubicBezTo>
                  <a:cubicBezTo>
                    <a:pt x="9891" y="17665"/>
                    <a:pt x="9891" y="17665"/>
                    <a:pt x="9891" y="17665"/>
                  </a:cubicBezTo>
                  <a:cubicBezTo>
                    <a:pt x="9902" y="17650"/>
                    <a:pt x="10475" y="16929"/>
                    <a:pt x="10475" y="16929"/>
                  </a:cubicBezTo>
                  <a:lnTo>
                    <a:pt x="1459" y="1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5"/>
            <p:cNvSpPr/>
            <p:nvPr/>
          </p:nvSpPr>
          <p:spPr>
            <a:xfrm>
              <a:off x="3357375" y="913325"/>
              <a:ext cx="470800" cy="1089500"/>
            </a:xfrm>
            <a:custGeom>
              <a:avLst/>
              <a:gdLst/>
              <a:ahLst/>
              <a:cxnLst/>
              <a:rect l="l" t="t" r="r" b="b"/>
              <a:pathLst>
                <a:path w="18832" h="43580" extrusionOk="0">
                  <a:moveTo>
                    <a:pt x="8743" y="0"/>
                  </a:moveTo>
                  <a:lnTo>
                    <a:pt x="5580" y="4744"/>
                  </a:lnTo>
                  <a:lnTo>
                    <a:pt x="0" y="43580"/>
                  </a:lnTo>
                  <a:lnTo>
                    <a:pt x="18831" y="17006"/>
                  </a:lnTo>
                  <a:lnTo>
                    <a:pt x="8743" y="0"/>
                  </a:lnTo>
                  <a:close/>
                </a:path>
              </a:pathLst>
            </a:custGeom>
            <a:solidFill>
              <a:srgbClr val="FC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3017150" y="918200"/>
              <a:ext cx="842675" cy="1105200"/>
            </a:xfrm>
            <a:custGeom>
              <a:avLst/>
              <a:gdLst/>
              <a:ahLst/>
              <a:cxnLst/>
              <a:rect l="l" t="t" r="r" b="b"/>
              <a:pathLst>
                <a:path w="33707" h="44208" extrusionOk="0">
                  <a:moveTo>
                    <a:pt x="19178" y="0"/>
                  </a:moveTo>
                  <a:lnTo>
                    <a:pt x="1" y="24232"/>
                  </a:lnTo>
                  <a:lnTo>
                    <a:pt x="13026" y="44208"/>
                  </a:lnTo>
                  <a:lnTo>
                    <a:pt x="33707" y="18193"/>
                  </a:lnTo>
                  <a:lnTo>
                    <a:pt x="19178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5"/>
            <p:cNvSpPr/>
            <p:nvPr/>
          </p:nvSpPr>
          <p:spPr>
            <a:xfrm>
              <a:off x="3496600" y="918200"/>
              <a:ext cx="346650" cy="459425"/>
            </a:xfrm>
            <a:custGeom>
              <a:avLst/>
              <a:gdLst/>
              <a:ahLst/>
              <a:cxnLst/>
              <a:rect l="l" t="t" r="r" b="b"/>
              <a:pathLst>
                <a:path w="13866" h="18377" extrusionOk="0">
                  <a:moveTo>
                    <a:pt x="0" y="0"/>
                  </a:moveTo>
                  <a:lnTo>
                    <a:pt x="12783" y="18377"/>
                  </a:lnTo>
                  <a:lnTo>
                    <a:pt x="13866" y="18031"/>
                  </a:lnTo>
                  <a:lnTo>
                    <a:pt x="5269" y="3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3309125" y="1373000"/>
              <a:ext cx="550700" cy="650400"/>
            </a:xfrm>
            <a:custGeom>
              <a:avLst/>
              <a:gdLst/>
              <a:ahLst/>
              <a:cxnLst/>
              <a:rect l="l" t="t" r="r" b="b"/>
              <a:pathLst>
                <a:path w="22028" h="26016" extrusionOk="0">
                  <a:moveTo>
                    <a:pt x="22028" y="1"/>
                  </a:moveTo>
                  <a:lnTo>
                    <a:pt x="19652" y="185"/>
                  </a:lnTo>
                  <a:lnTo>
                    <a:pt x="1" y="23953"/>
                  </a:lnTo>
                  <a:lnTo>
                    <a:pt x="1347" y="26016"/>
                  </a:lnTo>
                  <a:lnTo>
                    <a:pt x="22028" y="1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3279350" y="1350350"/>
              <a:ext cx="390875" cy="464825"/>
            </a:xfrm>
            <a:custGeom>
              <a:avLst/>
              <a:gdLst/>
              <a:ahLst/>
              <a:cxnLst/>
              <a:rect l="l" t="t" r="r" b="b"/>
              <a:pathLst>
                <a:path w="15635" h="18593" extrusionOk="0">
                  <a:moveTo>
                    <a:pt x="2847" y="1"/>
                  </a:moveTo>
                  <a:cubicBezTo>
                    <a:pt x="2837" y="1"/>
                    <a:pt x="2827" y="1"/>
                    <a:pt x="2817" y="2"/>
                  </a:cubicBezTo>
                  <a:cubicBezTo>
                    <a:pt x="2057" y="58"/>
                    <a:pt x="1" y="9053"/>
                    <a:pt x="1" y="9053"/>
                  </a:cubicBezTo>
                  <a:cubicBezTo>
                    <a:pt x="1" y="9053"/>
                    <a:pt x="6490" y="18592"/>
                    <a:pt x="8898" y="18592"/>
                  </a:cubicBezTo>
                  <a:cubicBezTo>
                    <a:pt x="9090" y="18592"/>
                    <a:pt x="9256" y="18532"/>
                    <a:pt x="9391" y="18401"/>
                  </a:cubicBezTo>
                  <a:cubicBezTo>
                    <a:pt x="9391" y="18401"/>
                    <a:pt x="15558" y="10521"/>
                    <a:pt x="15623" y="9368"/>
                  </a:cubicBezTo>
                  <a:cubicBezTo>
                    <a:pt x="15635" y="9160"/>
                    <a:pt x="15519" y="9074"/>
                    <a:pt x="15322" y="9074"/>
                  </a:cubicBezTo>
                  <a:cubicBezTo>
                    <a:pt x="14425" y="9074"/>
                    <a:pt x="11839" y="10834"/>
                    <a:pt x="11839" y="10834"/>
                  </a:cubicBezTo>
                  <a:cubicBezTo>
                    <a:pt x="11839" y="10834"/>
                    <a:pt x="15352" y="7718"/>
                    <a:pt x="15419" y="6565"/>
                  </a:cubicBezTo>
                  <a:cubicBezTo>
                    <a:pt x="15428" y="6397"/>
                    <a:pt x="15315" y="6326"/>
                    <a:pt x="15114" y="6326"/>
                  </a:cubicBezTo>
                  <a:cubicBezTo>
                    <a:pt x="13934" y="6326"/>
                    <a:pt x="9730" y="8807"/>
                    <a:pt x="9730" y="8807"/>
                  </a:cubicBezTo>
                  <a:cubicBezTo>
                    <a:pt x="9730" y="8807"/>
                    <a:pt x="15261" y="5127"/>
                    <a:pt x="14478" y="3923"/>
                  </a:cubicBezTo>
                  <a:cubicBezTo>
                    <a:pt x="14368" y="3753"/>
                    <a:pt x="14148" y="3681"/>
                    <a:pt x="13851" y="3681"/>
                  </a:cubicBezTo>
                  <a:cubicBezTo>
                    <a:pt x="12035" y="3681"/>
                    <a:pt x="7346" y="6403"/>
                    <a:pt x="7346" y="6403"/>
                  </a:cubicBezTo>
                  <a:cubicBezTo>
                    <a:pt x="7346" y="6403"/>
                    <a:pt x="13585" y="2078"/>
                    <a:pt x="12957" y="636"/>
                  </a:cubicBezTo>
                  <a:cubicBezTo>
                    <a:pt x="12887" y="477"/>
                    <a:pt x="12724" y="406"/>
                    <a:pt x="12489" y="406"/>
                  </a:cubicBezTo>
                  <a:cubicBezTo>
                    <a:pt x="10601" y="406"/>
                    <a:pt x="4066" y="4990"/>
                    <a:pt x="4066" y="4990"/>
                  </a:cubicBezTo>
                  <a:cubicBezTo>
                    <a:pt x="4887" y="2153"/>
                    <a:pt x="3612" y="1"/>
                    <a:pt x="2847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1693700" y="1283025"/>
              <a:ext cx="1876975" cy="1280050"/>
            </a:xfrm>
            <a:custGeom>
              <a:avLst/>
              <a:gdLst/>
              <a:ahLst/>
              <a:cxnLst/>
              <a:rect l="l" t="t" r="r" b="b"/>
              <a:pathLst>
                <a:path w="75079" h="51202" extrusionOk="0">
                  <a:moveTo>
                    <a:pt x="19324" y="0"/>
                  </a:moveTo>
                  <a:lnTo>
                    <a:pt x="0" y="3549"/>
                  </a:lnTo>
                  <a:cubicBezTo>
                    <a:pt x="0" y="3549"/>
                    <a:pt x="3855" y="19377"/>
                    <a:pt x="17004" y="40227"/>
                  </a:cubicBezTo>
                  <a:cubicBezTo>
                    <a:pt x="22226" y="48505"/>
                    <a:pt x="28178" y="51202"/>
                    <a:pt x="33739" y="51202"/>
                  </a:cubicBezTo>
                  <a:cubicBezTo>
                    <a:pt x="42136" y="51202"/>
                    <a:pt x="49642" y="45054"/>
                    <a:pt x="52400" y="42693"/>
                  </a:cubicBezTo>
                  <a:cubicBezTo>
                    <a:pt x="56984" y="38767"/>
                    <a:pt x="75079" y="22813"/>
                    <a:pt x="75079" y="22813"/>
                  </a:cubicBezTo>
                  <a:lnTo>
                    <a:pt x="63072" y="10759"/>
                  </a:lnTo>
                  <a:cubicBezTo>
                    <a:pt x="63072" y="10759"/>
                    <a:pt x="51990" y="20468"/>
                    <a:pt x="38577" y="29271"/>
                  </a:cubicBezTo>
                  <a:cubicBezTo>
                    <a:pt x="38230" y="29498"/>
                    <a:pt x="37861" y="29605"/>
                    <a:pt x="37473" y="29605"/>
                  </a:cubicBezTo>
                  <a:cubicBezTo>
                    <a:pt x="31023" y="29605"/>
                    <a:pt x="19324" y="0"/>
                    <a:pt x="19324" y="0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1913975" y="289225"/>
              <a:ext cx="624900" cy="296475"/>
            </a:xfrm>
            <a:custGeom>
              <a:avLst/>
              <a:gdLst/>
              <a:ahLst/>
              <a:cxnLst/>
              <a:rect l="l" t="t" r="r" b="b"/>
              <a:pathLst>
                <a:path w="24996" h="11859" extrusionOk="0">
                  <a:moveTo>
                    <a:pt x="13167" y="0"/>
                  </a:moveTo>
                  <a:cubicBezTo>
                    <a:pt x="10771" y="0"/>
                    <a:pt x="8375" y="307"/>
                    <a:pt x="6060" y="921"/>
                  </a:cubicBezTo>
                  <a:cubicBezTo>
                    <a:pt x="4097" y="1442"/>
                    <a:pt x="2028" y="2318"/>
                    <a:pt x="1081" y="4115"/>
                  </a:cubicBezTo>
                  <a:cubicBezTo>
                    <a:pt x="458" y="5301"/>
                    <a:pt x="429" y="6730"/>
                    <a:pt x="755" y="8029"/>
                  </a:cubicBezTo>
                  <a:cubicBezTo>
                    <a:pt x="1079" y="9329"/>
                    <a:pt x="1" y="10615"/>
                    <a:pt x="2986" y="11722"/>
                  </a:cubicBezTo>
                  <a:cubicBezTo>
                    <a:pt x="3550" y="11815"/>
                    <a:pt x="4117" y="11858"/>
                    <a:pt x="4684" y="11858"/>
                  </a:cubicBezTo>
                  <a:cubicBezTo>
                    <a:pt x="7047" y="11858"/>
                    <a:pt x="9407" y="11100"/>
                    <a:pt x="11500" y="9970"/>
                  </a:cubicBezTo>
                  <a:cubicBezTo>
                    <a:pt x="14097" y="8566"/>
                    <a:pt x="16348" y="6614"/>
                    <a:pt x="18577" y="4678"/>
                  </a:cubicBezTo>
                  <a:cubicBezTo>
                    <a:pt x="18619" y="6234"/>
                    <a:pt x="20125" y="7534"/>
                    <a:pt x="21646" y="7534"/>
                  </a:cubicBezTo>
                  <a:cubicBezTo>
                    <a:pt x="21896" y="7534"/>
                    <a:pt x="22147" y="7499"/>
                    <a:pt x="22391" y="7424"/>
                  </a:cubicBezTo>
                  <a:cubicBezTo>
                    <a:pt x="24123" y="6894"/>
                    <a:pt x="24995" y="4545"/>
                    <a:pt x="24024" y="3015"/>
                  </a:cubicBezTo>
                  <a:cubicBezTo>
                    <a:pt x="23330" y="1921"/>
                    <a:pt x="22017" y="1409"/>
                    <a:pt x="20770" y="1054"/>
                  </a:cubicBezTo>
                  <a:cubicBezTo>
                    <a:pt x="18301" y="352"/>
                    <a:pt x="15734" y="0"/>
                    <a:pt x="1316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1730075" y="1228700"/>
              <a:ext cx="1028125" cy="1332950"/>
            </a:xfrm>
            <a:custGeom>
              <a:avLst/>
              <a:gdLst/>
              <a:ahLst/>
              <a:cxnLst/>
              <a:rect l="l" t="t" r="r" b="b"/>
              <a:pathLst>
                <a:path w="41125" h="53318" extrusionOk="0">
                  <a:moveTo>
                    <a:pt x="7396" y="1"/>
                  </a:moveTo>
                  <a:cubicBezTo>
                    <a:pt x="6841" y="1"/>
                    <a:pt x="6289" y="85"/>
                    <a:pt x="5758" y="253"/>
                  </a:cubicBezTo>
                  <a:cubicBezTo>
                    <a:pt x="4784" y="561"/>
                    <a:pt x="3642" y="1182"/>
                    <a:pt x="2644" y="2249"/>
                  </a:cubicBezTo>
                  <a:cubicBezTo>
                    <a:pt x="1650" y="3298"/>
                    <a:pt x="717" y="4757"/>
                    <a:pt x="357" y="6580"/>
                  </a:cubicBezTo>
                  <a:cubicBezTo>
                    <a:pt x="0" y="8388"/>
                    <a:pt x="140" y="10441"/>
                    <a:pt x="690" y="12511"/>
                  </a:cubicBezTo>
                  <a:cubicBezTo>
                    <a:pt x="1231" y="14589"/>
                    <a:pt x="2152" y="16689"/>
                    <a:pt x="3176" y="18840"/>
                  </a:cubicBezTo>
                  <a:cubicBezTo>
                    <a:pt x="5219" y="23152"/>
                    <a:pt x="7634" y="27818"/>
                    <a:pt x="10477" y="32539"/>
                  </a:cubicBezTo>
                  <a:cubicBezTo>
                    <a:pt x="11899" y="34899"/>
                    <a:pt x="13358" y="37159"/>
                    <a:pt x="14839" y="39293"/>
                  </a:cubicBezTo>
                  <a:cubicBezTo>
                    <a:pt x="16314" y="41431"/>
                    <a:pt x="17818" y="43449"/>
                    <a:pt x="19415" y="45238"/>
                  </a:cubicBezTo>
                  <a:cubicBezTo>
                    <a:pt x="22577" y="48831"/>
                    <a:pt x="26234" y="51439"/>
                    <a:pt x="29741" y="52504"/>
                  </a:cubicBezTo>
                  <a:cubicBezTo>
                    <a:pt x="31593" y="53091"/>
                    <a:pt x="33326" y="53318"/>
                    <a:pt x="34836" y="53318"/>
                  </a:cubicBezTo>
                  <a:cubicBezTo>
                    <a:pt x="36170" y="53318"/>
                    <a:pt x="37329" y="53141"/>
                    <a:pt x="38241" y="52881"/>
                  </a:cubicBezTo>
                  <a:cubicBezTo>
                    <a:pt x="40213" y="52346"/>
                    <a:pt x="41125" y="51643"/>
                    <a:pt x="41125" y="51643"/>
                  </a:cubicBezTo>
                  <a:cubicBezTo>
                    <a:pt x="41123" y="51640"/>
                    <a:pt x="41118" y="51638"/>
                    <a:pt x="41111" y="51638"/>
                  </a:cubicBezTo>
                  <a:cubicBezTo>
                    <a:pt x="40987" y="51638"/>
                    <a:pt x="40036" y="52233"/>
                    <a:pt x="38190" y="52664"/>
                  </a:cubicBezTo>
                  <a:cubicBezTo>
                    <a:pt x="37363" y="52870"/>
                    <a:pt x="36337" y="53008"/>
                    <a:pt x="35167" y="53008"/>
                  </a:cubicBezTo>
                  <a:cubicBezTo>
                    <a:pt x="33614" y="53008"/>
                    <a:pt x="31806" y="52765"/>
                    <a:pt x="29869" y="52120"/>
                  </a:cubicBezTo>
                  <a:cubicBezTo>
                    <a:pt x="26461" y="51029"/>
                    <a:pt x="22914" y="48454"/>
                    <a:pt x="19810" y="44890"/>
                  </a:cubicBezTo>
                  <a:cubicBezTo>
                    <a:pt x="18244" y="43114"/>
                    <a:pt x="16762" y="41107"/>
                    <a:pt x="15301" y="38975"/>
                  </a:cubicBezTo>
                  <a:cubicBezTo>
                    <a:pt x="13830" y="36846"/>
                    <a:pt x="12380" y="34593"/>
                    <a:pt x="10967" y="32244"/>
                  </a:cubicBezTo>
                  <a:cubicBezTo>
                    <a:pt x="8133" y="27543"/>
                    <a:pt x="5713" y="22901"/>
                    <a:pt x="3651" y="18612"/>
                  </a:cubicBezTo>
                  <a:cubicBezTo>
                    <a:pt x="2617" y="16474"/>
                    <a:pt x="1695" y="14411"/>
                    <a:pt x="1149" y="12386"/>
                  </a:cubicBezTo>
                  <a:cubicBezTo>
                    <a:pt x="592" y="10373"/>
                    <a:pt x="437" y="8392"/>
                    <a:pt x="754" y="6653"/>
                  </a:cubicBezTo>
                  <a:cubicBezTo>
                    <a:pt x="1069" y="4919"/>
                    <a:pt x="1939" y="3497"/>
                    <a:pt x="2877" y="2464"/>
                  </a:cubicBezTo>
                  <a:cubicBezTo>
                    <a:pt x="3819" y="1417"/>
                    <a:pt x="4899" y="792"/>
                    <a:pt x="5826" y="464"/>
                  </a:cubicBezTo>
                  <a:cubicBezTo>
                    <a:pt x="6581" y="214"/>
                    <a:pt x="7215" y="144"/>
                    <a:pt x="7706" y="144"/>
                  </a:cubicBezTo>
                  <a:cubicBezTo>
                    <a:pt x="8340" y="144"/>
                    <a:pt x="8735" y="261"/>
                    <a:pt x="8843" y="261"/>
                  </a:cubicBezTo>
                  <a:cubicBezTo>
                    <a:pt x="8864" y="261"/>
                    <a:pt x="8874" y="256"/>
                    <a:pt x="8874" y="246"/>
                  </a:cubicBezTo>
                  <a:cubicBezTo>
                    <a:pt x="8878" y="237"/>
                    <a:pt x="8812" y="215"/>
                    <a:pt x="8681" y="180"/>
                  </a:cubicBezTo>
                  <a:cubicBezTo>
                    <a:pt x="8548" y="146"/>
                    <a:pt x="8350" y="84"/>
                    <a:pt x="8086" y="44"/>
                  </a:cubicBezTo>
                  <a:cubicBezTo>
                    <a:pt x="7857" y="15"/>
                    <a:pt x="7626" y="1"/>
                    <a:pt x="739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2151050" y="1330900"/>
              <a:ext cx="486400" cy="709150"/>
            </a:xfrm>
            <a:custGeom>
              <a:avLst/>
              <a:gdLst/>
              <a:ahLst/>
              <a:cxnLst/>
              <a:rect l="l" t="t" r="r" b="b"/>
              <a:pathLst>
                <a:path w="19456" h="28366" extrusionOk="0">
                  <a:moveTo>
                    <a:pt x="38" y="0"/>
                  </a:moveTo>
                  <a:cubicBezTo>
                    <a:pt x="37" y="0"/>
                    <a:pt x="35" y="1"/>
                    <a:pt x="34" y="2"/>
                  </a:cubicBezTo>
                  <a:cubicBezTo>
                    <a:pt x="1" y="26"/>
                    <a:pt x="260" y="432"/>
                    <a:pt x="739" y="1157"/>
                  </a:cubicBezTo>
                  <a:lnTo>
                    <a:pt x="2753" y="4235"/>
                  </a:lnTo>
                  <a:cubicBezTo>
                    <a:pt x="4456" y="6830"/>
                    <a:pt x="6676" y="10512"/>
                    <a:pt x="9502" y="14353"/>
                  </a:cubicBezTo>
                  <a:cubicBezTo>
                    <a:pt x="12314" y="18154"/>
                    <a:pt x="14612" y="21787"/>
                    <a:pt x="16395" y="24337"/>
                  </a:cubicBezTo>
                  <a:cubicBezTo>
                    <a:pt x="17280" y="25617"/>
                    <a:pt x="18018" y="26639"/>
                    <a:pt x="18548" y="27329"/>
                  </a:cubicBezTo>
                  <a:cubicBezTo>
                    <a:pt x="19063" y="28001"/>
                    <a:pt x="19375" y="28366"/>
                    <a:pt x="19421" y="28366"/>
                  </a:cubicBezTo>
                  <a:cubicBezTo>
                    <a:pt x="19422" y="28366"/>
                    <a:pt x="19423" y="28366"/>
                    <a:pt x="19424" y="28365"/>
                  </a:cubicBezTo>
                  <a:cubicBezTo>
                    <a:pt x="19455" y="28341"/>
                    <a:pt x="19205" y="27930"/>
                    <a:pt x="18730" y="27203"/>
                  </a:cubicBezTo>
                  <a:lnTo>
                    <a:pt x="16730" y="24113"/>
                  </a:lnTo>
                  <a:cubicBezTo>
                    <a:pt x="15035" y="21512"/>
                    <a:pt x="12791" y="17842"/>
                    <a:pt x="9959" y="14014"/>
                  </a:cubicBezTo>
                  <a:cubicBezTo>
                    <a:pt x="7158" y="10206"/>
                    <a:pt x="4880" y="6555"/>
                    <a:pt x="3088" y="4011"/>
                  </a:cubicBezTo>
                  <a:cubicBezTo>
                    <a:pt x="2199" y="2732"/>
                    <a:pt x="1456" y="1714"/>
                    <a:pt x="919" y="1026"/>
                  </a:cubicBezTo>
                  <a:cubicBezTo>
                    <a:pt x="401" y="363"/>
                    <a:pt x="88" y="0"/>
                    <a:pt x="38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2665875" y="1948450"/>
              <a:ext cx="105475" cy="55450"/>
            </a:xfrm>
            <a:custGeom>
              <a:avLst/>
              <a:gdLst/>
              <a:ahLst/>
              <a:cxnLst/>
              <a:rect l="l" t="t" r="r" b="b"/>
              <a:pathLst>
                <a:path w="4219" h="2218" extrusionOk="0">
                  <a:moveTo>
                    <a:pt x="4061" y="1"/>
                  </a:moveTo>
                  <a:cubicBezTo>
                    <a:pt x="3792" y="1"/>
                    <a:pt x="2940" y="346"/>
                    <a:pt x="1976" y="857"/>
                  </a:cubicBezTo>
                  <a:cubicBezTo>
                    <a:pt x="852" y="1454"/>
                    <a:pt x="0" y="2051"/>
                    <a:pt x="73" y="2188"/>
                  </a:cubicBezTo>
                  <a:cubicBezTo>
                    <a:pt x="84" y="2208"/>
                    <a:pt x="113" y="2218"/>
                    <a:pt x="158" y="2218"/>
                  </a:cubicBezTo>
                  <a:cubicBezTo>
                    <a:pt x="429" y="2218"/>
                    <a:pt x="1280" y="1872"/>
                    <a:pt x="2244" y="1361"/>
                  </a:cubicBezTo>
                  <a:cubicBezTo>
                    <a:pt x="3367" y="764"/>
                    <a:pt x="4218" y="168"/>
                    <a:pt x="4145" y="30"/>
                  </a:cubicBezTo>
                  <a:cubicBezTo>
                    <a:pt x="4135" y="10"/>
                    <a:pt x="4106" y="1"/>
                    <a:pt x="4061" y="1"/>
                  </a:cubicBezTo>
                  <a:close/>
                </a:path>
              </a:pathLst>
            </a:custGeom>
            <a:solidFill>
              <a:srgbClr val="E5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2623450" y="1989825"/>
              <a:ext cx="55750" cy="244475"/>
            </a:xfrm>
            <a:custGeom>
              <a:avLst/>
              <a:gdLst/>
              <a:ahLst/>
              <a:cxnLst/>
              <a:rect l="l" t="t" r="r" b="b"/>
              <a:pathLst>
                <a:path w="2230" h="9779" extrusionOk="0">
                  <a:moveTo>
                    <a:pt x="2061" y="0"/>
                  </a:moveTo>
                  <a:cubicBezTo>
                    <a:pt x="1905" y="0"/>
                    <a:pt x="637" y="1963"/>
                    <a:pt x="333" y="4756"/>
                  </a:cubicBezTo>
                  <a:cubicBezTo>
                    <a:pt x="1" y="7569"/>
                    <a:pt x="814" y="9778"/>
                    <a:pt x="957" y="9778"/>
                  </a:cubicBezTo>
                  <a:cubicBezTo>
                    <a:pt x="959" y="9778"/>
                    <a:pt x="961" y="9778"/>
                    <a:pt x="963" y="9777"/>
                  </a:cubicBezTo>
                  <a:cubicBezTo>
                    <a:pt x="1134" y="9739"/>
                    <a:pt x="575" y="7539"/>
                    <a:pt x="899" y="4820"/>
                  </a:cubicBezTo>
                  <a:cubicBezTo>
                    <a:pt x="1191" y="2099"/>
                    <a:pt x="2229" y="81"/>
                    <a:pt x="2070" y="3"/>
                  </a:cubicBezTo>
                  <a:cubicBezTo>
                    <a:pt x="2067" y="1"/>
                    <a:pt x="2064" y="0"/>
                    <a:pt x="206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2659175" y="2000250"/>
              <a:ext cx="69075" cy="223775"/>
            </a:xfrm>
            <a:custGeom>
              <a:avLst/>
              <a:gdLst/>
              <a:ahLst/>
              <a:cxnLst/>
              <a:rect l="l" t="t" r="r" b="b"/>
              <a:pathLst>
                <a:path w="2763" h="8951" extrusionOk="0">
                  <a:moveTo>
                    <a:pt x="390" y="1"/>
                  </a:moveTo>
                  <a:cubicBezTo>
                    <a:pt x="250" y="1"/>
                    <a:pt x="0" y="2144"/>
                    <a:pt x="641" y="4687"/>
                  </a:cubicBezTo>
                  <a:cubicBezTo>
                    <a:pt x="1252" y="7192"/>
                    <a:pt x="2440" y="8950"/>
                    <a:pt x="2603" y="8950"/>
                  </a:cubicBezTo>
                  <a:cubicBezTo>
                    <a:pt x="2606" y="8950"/>
                    <a:pt x="2610" y="8949"/>
                    <a:pt x="2612" y="8947"/>
                  </a:cubicBezTo>
                  <a:cubicBezTo>
                    <a:pt x="2763" y="8865"/>
                    <a:pt x="1794" y="7018"/>
                    <a:pt x="1193" y="4552"/>
                  </a:cubicBezTo>
                  <a:cubicBezTo>
                    <a:pt x="570" y="2088"/>
                    <a:pt x="565" y="3"/>
                    <a:pt x="392" y="1"/>
                  </a:cubicBezTo>
                  <a:cubicBezTo>
                    <a:pt x="392" y="1"/>
                    <a:pt x="391" y="1"/>
                    <a:pt x="39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2098000" y="1848900"/>
              <a:ext cx="73500" cy="63675"/>
            </a:xfrm>
            <a:custGeom>
              <a:avLst/>
              <a:gdLst/>
              <a:ahLst/>
              <a:cxnLst/>
              <a:rect l="l" t="t" r="r" b="b"/>
              <a:pathLst>
                <a:path w="2940" h="2547" extrusionOk="0">
                  <a:moveTo>
                    <a:pt x="0" y="0"/>
                  </a:moveTo>
                  <a:lnTo>
                    <a:pt x="735" y="1273"/>
                  </a:lnTo>
                  <a:lnTo>
                    <a:pt x="1469" y="2546"/>
                  </a:lnTo>
                  <a:lnTo>
                    <a:pt x="2203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2306025" y="1520275"/>
              <a:ext cx="73500" cy="63675"/>
            </a:xfrm>
            <a:custGeom>
              <a:avLst/>
              <a:gdLst/>
              <a:ahLst/>
              <a:cxnLst/>
              <a:rect l="l" t="t" r="r" b="b"/>
              <a:pathLst>
                <a:path w="2940" h="2547" extrusionOk="0">
                  <a:moveTo>
                    <a:pt x="1" y="0"/>
                  </a:moveTo>
                  <a:lnTo>
                    <a:pt x="737" y="1273"/>
                  </a:lnTo>
                  <a:lnTo>
                    <a:pt x="1471" y="2546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1921850" y="2586150"/>
              <a:ext cx="73500" cy="63600"/>
            </a:xfrm>
            <a:custGeom>
              <a:avLst/>
              <a:gdLst/>
              <a:ahLst/>
              <a:cxnLst/>
              <a:rect l="l" t="t" r="r" b="b"/>
              <a:pathLst>
                <a:path w="2940" h="2544" extrusionOk="0">
                  <a:moveTo>
                    <a:pt x="1" y="0"/>
                  </a:moveTo>
                  <a:lnTo>
                    <a:pt x="735" y="1273"/>
                  </a:lnTo>
                  <a:lnTo>
                    <a:pt x="1469" y="2544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3200025" y="1954850"/>
              <a:ext cx="73475" cy="63675"/>
            </a:xfrm>
            <a:custGeom>
              <a:avLst/>
              <a:gdLst/>
              <a:ahLst/>
              <a:cxnLst/>
              <a:rect l="l" t="t" r="r" b="b"/>
              <a:pathLst>
                <a:path w="2939" h="2547" extrusionOk="0">
                  <a:moveTo>
                    <a:pt x="0" y="0"/>
                  </a:moveTo>
                  <a:lnTo>
                    <a:pt x="734" y="1273"/>
                  </a:lnTo>
                  <a:lnTo>
                    <a:pt x="1468" y="2546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2375550" y="1976200"/>
              <a:ext cx="73500" cy="63625"/>
            </a:xfrm>
            <a:custGeom>
              <a:avLst/>
              <a:gdLst/>
              <a:ahLst/>
              <a:cxnLst/>
              <a:rect l="l" t="t" r="r" b="b"/>
              <a:pathLst>
                <a:path w="2940" h="2545" extrusionOk="0">
                  <a:moveTo>
                    <a:pt x="1" y="0"/>
                  </a:moveTo>
                  <a:lnTo>
                    <a:pt x="735" y="1271"/>
                  </a:lnTo>
                  <a:lnTo>
                    <a:pt x="1469" y="2544"/>
                  </a:lnTo>
                  <a:lnTo>
                    <a:pt x="2205" y="1271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2904825" y="1925125"/>
              <a:ext cx="73500" cy="63625"/>
            </a:xfrm>
            <a:custGeom>
              <a:avLst/>
              <a:gdLst/>
              <a:ahLst/>
              <a:cxnLst/>
              <a:rect l="l" t="t" r="r" b="b"/>
              <a:pathLst>
                <a:path w="2940" h="2545" extrusionOk="0">
                  <a:moveTo>
                    <a:pt x="1" y="1"/>
                  </a:moveTo>
                  <a:lnTo>
                    <a:pt x="735" y="1271"/>
                  </a:lnTo>
                  <a:lnTo>
                    <a:pt x="1469" y="2544"/>
                  </a:lnTo>
                  <a:lnTo>
                    <a:pt x="2203" y="1271"/>
                  </a:lnTo>
                  <a:lnTo>
                    <a:pt x="29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2115475" y="154900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0"/>
                  </a:lnTo>
                  <a:lnTo>
                    <a:pt x="1457" y="2524"/>
                  </a:lnTo>
                  <a:lnTo>
                    <a:pt x="2914" y="2338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2037450" y="2245925"/>
              <a:ext cx="72950" cy="67775"/>
            </a:xfrm>
            <a:custGeom>
              <a:avLst/>
              <a:gdLst/>
              <a:ahLst/>
              <a:cxnLst/>
              <a:rect l="l" t="t" r="r" b="b"/>
              <a:pathLst>
                <a:path w="2918" h="2711" extrusionOk="0">
                  <a:moveTo>
                    <a:pt x="1136" y="1"/>
                  </a:moveTo>
                  <a:lnTo>
                    <a:pt x="568" y="1356"/>
                  </a:lnTo>
                  <a:lnTo>
                    <a:pt x="1" y="2711"/>
                  </a:lnTo>
                  <a:lnTo>
                    <a:pt x="1458" y="2525"/>
                  </a:lnTo>
                  <a:lnTo>
                    <a:pt x="2917" y="2338"/>
                  </a:lnTo>
                  <a:lnTo>
                    <a:pt x="2026" y="1170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>
              <a:off x="1758175" y="198645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1"/>
                  </a:moveTo>
                  <a:lnTo>
                    <a:pt x="568" y="1356"/>
                  </a:lnTo>
                  <a:lnTo>
                    <a:pt x="1" y="2711"/>
                  </a:lnTo>
                  <a:lnTo>
                    <a:pt x="1458" y="2524"/>
                  </a:lnTo>
                  <a:lnTo>
                    <a:pt x="2915" y="2340"/>
                  </a:lnTo>
                  <a:lnTo>
                    <a:pt x="2026" y="1169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1985550" y="127975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1"/>
                  </a:moveTo>
                  <a:lnTo>
                    <a:pt x="569" y="1356"/>
                  </a:lnTo>
                  <a:lnTo>
                    <a:pt x="1" y="2711"/>
                  </a:lnTo>
                  <a:lnTo>
                    <a:pt x="1458" y="2524"/>
                  </a:lnTo>
                  <a:lnTo>
                    <a:pt x="2915" y="2338"/>
                  </a:lnTo>
                  <a:lnTo>
                    <a:pt x="2026" y="1169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>
              <a:off x="2343075" y="2239950"/>
              <a:ext cx="72925" cy="67775"/>
            </a:xfrm>
            <a:custGeom>
              <a:avLst/>
              <a:gdLst/>
              <a:ahLst/>
              <a:cxnLst/>
              <a:rect l="l" t="t" r="r" b="b"/>
              <a:pathLst>
                <a:path w="2917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0"/>
                  </a:lnTo>
                  <a:lnTo>
                    <a:pt x="0" y="2710"/>
                  </a:lnTo>
                  <a:lnTo>
                    <a:pt x="1457" y="2524"/>
                  </a:lnTo>
                  <a:lnTo>
                    <a:pt x="2916" y="2338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5"/>
            <p:cNvSpPr/>
            <p:nvPr/>
          </p:nvSpPr>
          <p:spPr>
            <a:xfrm>
              <a:off x="2209400" y="2559475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1"/>
                  </a:lnTo>
                  <a:lnTo>
                    <a:pt x="0" y="2711"/>
                  </a:lnTo>
                  <a:lnTo>
                    <a:pt x="1457" y="2524"/>
                  </a:lnTo>
                  <a:lnTo>
                    <a:pt x="2914" y="2340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5"/>
            <p:cNvSpPr/>
            <p:nvPr/>
          </p:nvSpPr>
          <p:spPr>
            <a:xfrm>
              <a:off x="2860200" y="219470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4" y="1"/>
                  </a:moveTo>
                  <a:lnTo>
                    <a:pt x="568" y="1356"/>
                  </a:lnTo>
                  <a:lnTo>
                    <a:pt x="0" y="2711"/>
                  </a:lnTo>
                  <a:lnTo>
                    <a:pt x="1457" y="2524"/>
                  </a:lnTo>
                  <a:lnTo>
                    <a:pt x="2914" y="2338"/>
                  </a:lnTo>
                  <a:lnTo>
                    <a:pt x="2025" y="1169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5"/>
            <p:cNvSpPr/>
            <p:nvPr/>
          </p:nvSpPr>
          <p:spPr>
            <a:xfrm>
              <a:off x="1867125" y="1486450"/>
              <a:ext cx="64125" cy="73500"/>
            </a:xfrm>
            <a:custGeom>
              <a:avLst/>
              <a:gdLst/>
              <a:ahLst/>
              <a:cxnLst/>
              <a:rect l="l" t="t" r="r" b="b"/>
              <a:pathLst>
                <a:path w="2565" h="2940" extrusionOk="0">
                  <a:moveTo>
                    <a:pt x="41" y="1"/>
                  </a:moveTo>
                  <a:lnTo>
                    <a:pt x="21" y="1469"/>
                  </a:lnTo>
                  <a:lnTo>
                    <a:pt x="1" y="2939"/>
                  </a:lnTo>
                  <a:lnTo>
                    <a:pt x="1283" y="2221"/>
                  </a:lnTo>
                  <a:lnTo>
                    <a:pt x="2564" y="1504"/>
                  </a:lnTo>
                  <a:lnTo>
                    <a:pt x="1302" y="75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5"/>
            <p:cNvSpPr/>
            <p:nvPr/>
          </p:nvSpPr>
          <p:spPr>
            <a:xfrm>
              <a:off x="1676800" y="1615925"/>
              <a:ext cx="64150" cy="73475"/>
            </a:xfrm>
            <a:custGeom>
              <a:avLst/>
              <a:gdLst/>
              <a:ahLst/>
              <a:cxnLst/>
              <a:rect l="l" t="t" r="r" b="b"/>
              <a:pathLst>
                <a:path w="2566" h="2939" extrusionOk="0">
                  <a:moveTo>
                    <a:pt x="40" y="0"/>
                  </a:moveTo>
                  <a:lnTo>
                    <a:pt x="20" y="1470"/>
                  </a:lnTo>
                  <a:lnTo>
                    <a:pt x="0" y="2939"/>
                  </a:lnTo>
                  <a:lnTo>
                    <a:pt x="1282" y="2222"/>
                  </a:lnTo>
                  <a:lnTo>
                    <a:pt x="2566" y="1504"/>
                  </a:lnTo>
                  <a:lnTo>
                    <a:pt x="1302" y="75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5"/>
            <p:cNvSpPr/>
            <p:nvPr/>
          </p:nvSpPr>
          <p:spPr>
            <a:xfrm>
              <a:off x="3182650" y="1713050"/>
              <a:ext cx="64175" cy="73500"/>
            </a:xfrm>
            <a:custGeom>
              <a:avLst/>
              <a:gdLst/>
              <a:ahLst/>
              <a:cxnLst/>
              <a:rect l="l" t="t" r="r" b="b"/>
              <a:pathLst>
                <a:path w="2567" h="2940" extrusionOk="0">
                  <a:moveTo>
                    <a:pt x="41" y="1"/>
                  </a:moveTo>
                  <a:lnTo>
                    <a:pt x="21" y="1469"/>
                  </a:lnTo>
                  <a:lnTo>
                    <a:pt x="1" y="2939"/>
                  </a:lnTo>
                  <a:lnTo>
                    <a:pt x="1285" y="2221"/>
                  </a:lnTo>
                  <a:lnTo>
                    <a:pt x="2567" y="1504"/>
                  </a:lnTo>
                  <a:lnTo>
                    <a:pt x="1305" y="75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5"/>
            <p:cNvSpPr/>
            <p:nvPr/>
          </p:nvSpPr>
          <p:spPr>
            <a:xfrm>
              <a:off x="2612525" y="2397300"/>
              <a:ext cx="64125" cy="73425"/>
            </a:xfrm>
            <a:custGeom>
              <a:avLst/>
              <a:gdLst/>
              <a:ahLst/>
              <a:cxnLst/>
              <a:rect l="l" t="t" r="r" b="b"/>
              <a:pathLst>
                <a:path w="2565" h="2937" extrusionOk="0">
                  <a:moveTo>
                    <a:pt x="40" y="0"/>
                  </a:moveTo>
                  <a:lnTo>
                    <a:pt x="20" y="1469"/>
                  </a:lnTo>
                  <a:lnTo>
                    <a:pt x="0" y="2937"/>
                  </a:lnTo>
                  <a:lnTo>
                    <a:pt x="1282" y="2220"/>
                  </a:lnTo>
                  <a:lnTo>
                    <a:pt x="2564" y="1504"/>
                  </a:lnTo>
                  <a:lnTo>
                    <a:pt x="1302" y="75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5"/>
            <p:cNvSpPr/>
            <p:nvPr/>
          </p:nvSpPr>
          <p:spPr>
            <a:xfrm>
              <a:off x="2260850" y="2731400"/>
              <a:ext cx="137250" cy="422900"/>
            </a:xfrm>
            <a:custGeom>
              <a:avLst/>
              <a:gdLst/>
              <a:ahLst/>
              <a:cxnLst/>
              <a:rect l="l" t="t" r="r" b="b"/>
              <a:pathLst>
                <a:path w="5490" h="16916" extrusionOk="0">
                  <a:moveTo>
                    <a:pt x="4096" y="0"/>
                  </a:moveTo>
                  <a:cubicBezTo>
                    <a:pt x="4095" y="0"/>
                    <a:pt x="4095" y="0"/>
                    <a:pt x="4094" y="1"/>
                  </a:cubicBezTo>
                  <a:cubicBezTo>
                    <a:pt x="3999" y="36"/>
                    <a:pt x="4358" y="1008"/>
                    <a:pt x="4606" y="2635"/>
                  </a:cubicBezTo>
                  <a:cubicBezTo>
                    <a:pt x="4864" y="4254"/>
                    <a:pt x="4913" y="6554"/>
                    <a:pt x="4338" y="8994"/>
                  </a:cubicBezTo>
                  <a:cubicBezTo>
                    <a:pt x="3753" y="11431"/>
                    <a:pt x="2673" y="13463"/>
                    <a:pt x="1714" y="14793"/>
                  </a:cubicBezTo>
                  <a:cubicBezTo>
                    <a:pt x="759" y="16133"/>
                    <a:pt x="0" y="16838"/>
                    <a:pt x="69" y="16914"/>
                  </a:cubicBezTo>
                  <a:cubicBezTo>
                    <a:pt x="70" y="16915"/>
                    <a:pt x="72" y="16916"/>
                    <a:pt x="75" y="16916"/>
                  </a:cubicBezTo>
                  <a:cubicBezTo>
                    <a:pt x="159" y="16916"/>
                    <a:pt x="1002" y="16308"/>
                    <a:pt x="2036" y="15037"/>
                  </a:cubicBezTo>
                  <a:cubicBezTo>
                    <a:pt x="3103" y="13733"/>
                    <a:pt x="4287" y="11651"/>
                    <a:pt x="4893" y="9127"/>
                  </a:cubicBezTo>
                  <a:cubicBezTo>
                    <a:pt x="5489" y="6599"/>
                    <a:pt x="5372" y="4208"/>
                    <a:pt x="5003" y="2562"/>
                  </a:cubicBezTo>
                  <a:cubicBezTo>
                    <a:pt x="4648" y="927"/>
                    <a:pt x="4155" y="0"/>
                    <a:pt x="4096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5"/>
            <p:cNvSpPr/>
            <p:nvPr/>
          </p:nvSpPr>
          <p:spPr>
            <a:xfrm>
              <a:off x="2322725" y="3016925"/>
              <a:ext cx="118000" cy="76900"/>
            </a:xfrm>
            <a:custGeom>
              <a:avLst/>
              <a:gdLst/>
              <a:ahLst/>
              <a:cxnLst/>
              <a:rect l="l" t="t" r="r" b="b"/>
              <a:pathLst>
                <a:path w="4720" h="3076" extrusionOk="0">
                  <a:moveTo>
                    <a:pt x="4582" y="1"/>
                  </a:moveTo>
                  <a:cubicBezTo>
                    <a:pt x="4337" y="1"/>
                    <a:pt x="3338" y="543"/>
                    <a:pt x="2202" y="1301"/>
                  </a:cubicBezTo>
                  <a:cubicBezTo>
                    <a:pt x="947" y="2139"/>
                    <a:pt x="0" y="2924"/>
                    <a:pt x="89" y="3057"/>
                  </a:cubicBezTo>
                  <a:cubicBezTo>
                    <a:pt x="97" y="3070"/>
                    <a:pt x="115" y="3076"/>
                    <a:pt x="141" y="3076"/>
                  </a:cubicBezTo>
                  <a:cubicBezTo>
                    <a:pt x="386" y="3076"/>
                    <a:pt x="1384" y="2532"/>
                    <a:pt x="2520" y="1773"/>
                  </a:cubicBezTo>
                  <a:cubicBezTo>
                    <a:pt x="3775" y="935"/>
                    <a:pt x="4720" y="150"/>
                    <a:pt x="4633" y="19"/>
                  </a:cubicBezTo>
                  <a:cubicBezTo>
                    <a:pt x="4625" y="7"/>
                    <a:pt x="4607" y="1"/>
                    <a:pt x="4582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5"/>
            <p:cNvSpPr/>
            <p:nvPr/>
          </p:nvSpPr>
          <p:spPr>
            <a:xfrm>
              <a:off x="2550375" y="2866750"/>
              <a:ext cx="118725" cy="75800"/>
            </a:xfrm>
            <a:custGeom>
              <a:avLst/>
              <a:gdLst/>
              <a:ahLst/>
              <a:cxnLst/>
              <a:rect l="l" t="t" r="r" b="b"/>
              <a:pathLst>
                <a:path w="4749" h="3032" extrusionOk="0">
                  <a:moveTo>
                    <a:pt x="4609" y="1"/>
                  </a:moveTo>
                  <a:cubicBezTo>
                    <a:pt x="4360" y="1"/>
                    <a:pt x="3358" y="532"/>
                    <a:pt x="2220" y="1278"/>
                  </a:cubicBezTo>
                  <a:cubicBezTo>
                    <a:pt x="956" y="2103"/>
                    <a:pt x="0" y="2879"/>
                    <a:pt x="87" y="3012"/>
                  </a:cubicBezTo>
                  <a:cubicBezTo>
                    <a:pt x="95" y="3025"/>
                    <a:pt x="114" y="3031"/>
                    <a:pt x="140" y="3031"/>
                  </a:cubicBezTo>
                  <a:cubicBezTo>
                    <a:pt x="389" y="3031"/>
                    <a:pt x="1390" y="2499"/>
                    <a:pt x="2531" y="1755"/>
                  </a:cubicBezTo>
                  <a:cubicBezTo>
                    <a:pt x="3795" y="927"/>
                    <a:pt x="4749" y="151"/>
                    <a:pt x="4662" y="20"/>
                  </a:cubicBezTo>
                  <a:cubicBezTo>
                    <a:pt x="4654" y="7"/>
                    <a:pt x="4636" y="1"/>
                    <a:pt x="460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5"/>
            <p:cNvSpPr/>
            <p:nvPr/>
          </p:nvSpPr>
          <p:spPr>
            <a:xfrm>
              <a:off x="2779575" y="2718900"/>
              <a:ext cx="119350" cy="74625"/>
            </a:xfrm>
            <a:custGeom>
              <a:avLst/>
              <a:gdLst/>
              <a:ahLst/>
              <a:cxnLst/>
              <a:rect l="l" t="t" r="r" b="b"/>
              <a:pathLst>
                <a:path w="4774" h="2985" extrusionOk="0">
                  <a:moveTo>
                    <a:pt x="4635" y="0"/>
                  </a:moveTo>
                  <a:cubicBezTo>
                    <a:pt x="4385" y="0"/>
                    <a:pt x="3381" y="519"/>
                    <a:pt x="2234" y="1253"/>
                  </a:cubicBezTo>
                  <a:cubicBezTo>
                    <a:pt x="961" y="2067"/>
                    <a:pt x="1" y="2834"/>
                    <a:pt x="85" y="2965"/>
                  </a:cubicBezTo>
                  <a:cubicBezTo>
                    <a:pt x="93" y="2978"/>
                    <a:pt x="112" y="2985"/>
                    <a:pt x="140" y="2985"/>
                  </a:cubicBezTo>
                  <a:cubicBezTo>
                    <a:pt x="391" y="2985"/>
                    <a:pt x="1397" y="2464"/>
                    <a:pt x="2540" y="1734"/>
                  </a:cubicBezTo>
                  <a:cubicBezTo>
                    <a:pt x="3811" y="920"/>
                    <a:pt x="4773" y="153"/>
                    <a:pt x="4689" y="19"/>
                  </a:cubicBezTo>
                  <a:cubicBezTo>
                    <a:pt x="4681" y="7"/>
                    <a:pt x="4662" y="0"/>
                    <a:pt x="4635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5"/>
            <p:cNvSpPr/>
            <p:nvPr/>
          </p:nvSpPr>
          <p:spPr>
            <a:xfrm>
              <a:off x="3010175" y="2573375"/>
              <a:ext cx="120125" cy="73500"/>
            </a:xfrm>
            <a:custGeom>
              <a:avLst/>
              <a:gdLst/>
              <a:ahLst/>
              <a:cxnLst/>
              <a:rect l="l" t="t" r="r" b="b"/>
              <a:pathLst>
                <a:path w="4805" h="2940" extrusionOk="0">
                  <a:moveTo>
                    <a:pt x="4664" y="1"/>
                  </a:moveTo>
                  <a:cubicBezTo>
                    <a:pt x="4411" y="1"/>
                    <a:pt x="3401" y="511"/>
                    <a:pt x="2254" y="1230"/>
                  </a:cubicBezTo>
                  <a:cubicBezTo>
                    <a:pt x="974" y="2030"/>
                    <a:pt x="0" y="2787"/>
                    <a:pt x="87" y="2920"/>
                  </a:cubicBezTo>
                  <a:cubicBezTo>
                    <a:pt x="96" y="2933"/>
                    <a:pt x="115" y="2940"/>
                    <a:pt x="144" y="2940"/>
                  </a:cubicBezTo>
                  <a:cubicBezTo>
                    <a:pt x="399" y="2940"/>
                    <a:pt x="1406" y="2432"/>
                    <a:pt x="2555" y="1713"/>
                  </a:cubicBezTo>
                  <a:cubicBezTo>
                    <a:pt x="3833" y="913"/>
                    <a:pt x="4804" y="154"/>
                    <a:pt x="4720" y="21"/>
                  </a:cubicBezTo>
                  <a:cubicBezTo>
                    <a:pt x="4711" y="7"/>
                    <a:pt x="4692" y="1"/>
                    <a:pt x="466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5"/>
            <p:cNvSpPr/>
            <p:nvPr/>
          </p:nvSpPr>
          <p:spPr>
            <a:xfrm>
              <a:off x="3242325" y="2430225"/>
              <a:ext cx="120775" cy="72350"/>
            </a:xfrm>
            <a:custGeom>
              <a:avLst/>
              <a:gdLst/>
              <a:ahLst/>
              <a:cxnLst/>
              <a:rect l="l" t="t" r="r" b="b"/>
              <a:pathLst>
                <a:path w="4831" h="2894" extrusionOk="0">
                  <a:moveTo>
                    <a:pt x="4691" y="0"/>
                  </a:moveTo>
                  <a:cubicBezTo>
                    <a:pt x="4434" y="0"/>
                    <a:pt x="3421" y="497"/>
                    <a:pt x="2267" y="1203"/>
                  </a:cubicBezTo>
                  <a:cubicBezTo>
                    <a:pt x="978" y="1992"/>
                    <a:pt x="0" y="2737"/>
                    <a:pt x="85" y="2873"/>
                  </a:cubicBezTo>
                  <a:cubicBezTo>
                    <a:pt x="93" y="2887"/>
                    <a:pt x="113" y="2893"/>
                    <a:pt x="142" y="2893"/>
                  </a:cubicBezTo>
                  <a:cubicBezTo>
                    <a:pt x="399" y="2893"/>
                    <a:pt x="1411" y="2394"/>
                    <a:pt x="2564" y="1688"/>
                  </a:cubicBezTo>
                  <a:cubicBezTo>
                    <a:pt x="3853" y="903"/>
                    <a:pt x="4831" y="156"/>
                    <a:pt x="4749" y="21"/>
                  </a:cubicBezTo>
                  <a:cubicBezTo>
                    <a:pt x="4740" y="7"/>
                    <a:pt x="4720" y="0"/>
                    <a:pt x="469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5"/>
            <p:cNvSpPr/>
            <p:nvPr/>
          </p:nvSpPr>
          <p:spPr>
            <a:xfrm>
              <a:off x="3475950" y="2289425"/>
              <a:ext cx="121350" cy="71175"/>
            </a:xfrm>
            <a:custGeom>
              <a:avLst/>
              <a:gdLst/>
              <a:ahLst/>
              <a:cxnLst/>
              <a:rect l="l" t="t" r="r" b="b"/>
              <a:pathLst>
                <a:path w="4854" h="2847" extrusionOk="0">
                  <a:moveTo>
                    <a:pt x="4713" y="0"/>
                  </a:moveTo>
                  <a:cubicBezTo>
                    <a:pt x="4450" y="0"/>
                    <a:pt x="3437" y="486"/>
                    <a:pt x="2281" y="1179"/>
                  </a:cubicBezTo>
                  <a:cubicBezTo>
                    <a:pt x="983" y="1953"/>
                    <a:pt x="1" y="2690"/>
                    <a:pt x="81" y="2825"/>
                  </a:cubicBezTo>
                  <a:cubicBezTo>
                    <a:pt x="89" y="2839"/>
                    <a:pt x="110" y="2846"/>
                    <a:pt x="141" y="2846"/>
                  </a:cubicBezTo>
                  <a:cubicBezTo>
                    <a:pt x="402" y="2846"/>
                    <a:pt x="1417" y="2359"/>
                    <a:pt x="2574" y="1667"/>
                  </a:cubicBezTo>
                  <a:cubicBezTo>
                    <a:pt x="3869" y="893"/>
                    <a:pt x="4853" y="157"/>
                    <a:pt x="4774" y="22"/>
                  </a:cubicBezTo>
                  <a:cubicBezTo>
                    <a:pt x="4765" y="7"/>
                    <a:pt x="4744" y="0"/>
                    <a:pt x="471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5"/>
            <p:cNvSpPr/>
            <p:nvPr/>
          </p:nvSpPr>
          <p:spPr>
            <a:xfrm>
              <a:off x="3710925" y="2151775"/>
              <a:ext cx="122400" cy="69225"/>
            </a:xfrm>
            <a:custGeom>
              <a:avLst/>
              <a:gdLst/>
              <a:ahLst/>
              <a:cxnLst/>
              <a:rect l="l" t="t" r="r" b="b"/>
              <a:pathLst>
                <a:path w="4896" h="2769" extrusionOk="0">
                  <a:moveTo>
                    <a:pt x="4757" y="0"/>
                  </a:moveTo>
                  <a:cubicBezTo>
                    <a:pt x="4490" y="0"/>
                    <a:pt x="3474" y="471"/>
                    <a:pt x="2310" y="1139"/>
                  </a:cubicBezTo>
                  <a:cubicBezTo>
                    <a:pt x="997" y="1891"/>
                    <a:pt x="1" y="2611"/>
                    <a:pt x="81" y="2747"/>
                  </a:cubicBezTo>
                  <a:cubicBezTo>
                    <a:pt x="90" y="2761"/>
                    <a:pt x="111" y="2769"/>
                    <a:pt x="144" y="2769"/>
                  </a:cubicBezTo>
                  <a:cubicBezTo>
                    <a:pt x="410" y="2769"/>
                    <a:pt x="1429" y="2298"/>
                    <a:pt x="2591" y="1631"/>
                  </a:cubicBezTo>
                  <a:cubicBezTo>
                    <a:pt x="3898" y="884"/>
                    <a:pt x="4896" y="163"/>
                    <a:pt x="4820" y="23"/>
                  </a:cubicBezTo>
                  <a:cubicBezTo>
                    <a:pt x="4812" y="8"/>
                    <a:pt x="4790" y="0"/>
                    <a:pt x="475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5"/>
            <p:cNvSpPr/>
            <p:nvPr/>
          </p:nvSpPr>
          <p:spPr>
            <a:xfrm>
              <a:off x="3950575" y="2032400"/>
              <a:ext cx="128050" cy="57050"/>
            </a:xfrm>
            <a:custGeom>
              <a:avLst/>
              <a:gdLst/>
              <a:ahLst/>
              <a:cxnLst/>
              <a:rect l="l" t="t" r="r" b="b"/>
              <a:pathLst>
                <a:path w="5122" h="2282" extrusionOk="0">
                  <a:moveTo>
                    <a:pt x="4973" y="1"/>
                  </a:moveTo>
                  <a:cubicBezTo>
                    <a:pt x="4664" y="1"/>
                    <a:pt x="3638" y="354"/>
                    <a:pt x="2453" y="882"/>
                  </a:cubicBezTo>
                  <a:cubicBezTo>
                    <a:pt x="1067" y="1498"/>
                    <a:pt x="0" y="2110"/>
                    <a:pt x="71" y="2252"/>
                  </a:cubicBezTo>
                  <a:cubicBezTo>
                    <a:pt x="81" y="2272"/>
                    <a:pt x="112" y="2281"/>
                    <a:pt x="162" y="2281"/>
                  </a:cubicBezTo>
                  <a:cubicBezTo>
                    <a:pt x="472" y="2281"/>
                    <a:pt x="1503" y="1927"/>
                    <a:pt x="2684" y="1403"/>
                  </a:cubicBezTo>
                  <a:cubicBezTo>
                    <a:pt x="4054" y="793"/>
                    <a:pt x="5121" y="179"/>
                    <a:pt x="5066" y="32"/>
                  </a:cubicBezTo>
                  <a:cubicBezTo>
                    <a:pt x="5057" y="11"/>
                    <a:pt x="5026" y="1"/>
                    <a:pt x="497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4205550" y="1957900"/>
              <a:ext cx="135100" cy="33375"/>
            </a:xfrm>
            <a:custGeom>
              <a:avLst/>
              <a:gdLst/>
              <a:ahLst/>
              <a:cxnLst/>
              <a:rect l="l" t="t" r="r" b="b"/>
              <a:pathLst>
                <a:path w="5404" h="1335" extrusionOk="0">
                  <a:moveTo>
                    <a:pt x="5108" y="1"/>
                  </a:moveTo>
                  <a:cubicBezTo>
                    <a:pt x="4667" y="1"/>
                    <a:pt x="3725" y="145"/>
                    <a:pt x="2647" y="391"/>
                  </a:cubicBezTo>
                  <a:cubicBezTo>
                    <a:pt x="1165" y="728"/>
                    <a:pt x="1" y="1125"/>
                    <a:pt x="45" y="1276"/>
                  </a:cubicBezTo>
                  <a:cubicBezTo>
                    <a:pt x="56" y="1316"/>
                    <a:pt x="152" y="1335"/>
                    <a:pt x="313" y="1335"/>
                  </a:cubicBezTo>
                  <a:cubicBezTo>
                    <a:pt x="757" y="1335"/>
                    <a:pt x="1700" y="1191"/>
                    <a:pt x="2773" y="947"/>
                  </a:cubicBezTo>
                  <a:cubicBezTo>
                    <a:pt x="4239" y="612"/>
                    <a:pt x="5403" y="218"/>
                    <a:pt x="5374" y="62"/>
                  </a:cubicBezTo>
                  <a:cubicBezTo>
                    <a:pt x="5367" y="20"/>
                    <a:pt x="5272" y="1"/>
                    <a:pt x="5108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4474400" y="1921950"/>
              <a:ext cx="136875" cy="20075"/>
            </a:xfrm>
            <a:custGeom>
              <a:avLst/>
              <a:gdLst/>
              <a:ahLst/>
              <a:cxnLst/>
              <a:rect l="l" t="t" r="r" b="b"/>
              <a:pathLst>
                <a:path w="5475" h="803" extrusionOk="0">
                  <a:moveTo>
                    <a:pt x="4644" y="1"/>
                  </a:moveTo>
                  <a:cubicBezTo>
                    <a:pt x="4146" y="1"/>
                    <a:pt x="3463" y="40"/>
                    <a:pt x="2711" y="119"/>
                  </a:cubicBezTo>
                  <a:cubicBezTo>
                    <a:pt x="1205" y="274"/>
                    <a:pt x="1" y="529"/>
                    <a:pt x="21" y="684"/>
                  </a:cubicBezTo>
                  <a:cubicBezTo>
                    <a:pt x="31" y="763"/>
                    <a:pt x="343" y="802"/>
                    <a:pt x="841" y="802"/>
                  </a:cubicBezTo>
                  <a:cubicBezTo>
                    <a:pt x="1339" y="802"/>
                    <a:pt x="2021" y="763"/>
                    <a:pt x="2771" y="684"/>
                  </a:cubicBezTo>
                  <a:cubicBezTo>
                    <a:pt x="4270" y="529"/>
                    <a:pt x="5474" y="276"/>
                    <a:pt x="5461" y="119"/>
                  </a:cubicBezTo>
                  <a:cubicBezTo>
                    <a:pt x="5453" y="40"/>
                    <a:pt x="5142" y="1"/>
                    <a:pt x="464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4746750" y="1899675"/>
              <a:ext cx="136925" cy="17475"/>
            </a:xfrm>
            <a:custGeom>
              <a:avLst/>
              <a:gdLst/>
              <a:ahLst/>
              <a:cxnLst/>
              <a:rect l="l" t="t" r="r" b="b"/>
              <a:pathLst>
                <a:path w="5477" h="699" extrusionOk="0">
                  <a:moveTo>
                    <a:pt x="4292" y="0"/>
                  </a:moveTo>
                  <a:cubicBezTo>
                    <a:pt x="3846" y="0"/>
                    <a:pt x="3303" y="21"/>
                    <a:pt x="2717" y="65"/>
                  </a:cubicBezTo>
                  <a:cubicBezTo>
                    <a:pt x="1211" y="176"/>
                    <a:pt x="1" y="391"/>
                    <a:pt x="14" y="551"/>
                  </a:cubicBezTo>
                  <a:cubicBezTo>
                    <a:pt x="21" y="647"/>
                    <a:pt x="480" y="698"/>
                    <a:pt x="1178" y="698"/>
                  </a:cubicBezTo>
                  <a:cubicBezTo>
                    <a:pt x="1626" y="698"/>
                    <a:pt x="2172" y="677"/>
                    <a:pt x="2759" y="633"/>
                  </a:cubicBezTo>
                  <a:cubicBezTo>
                    <a:pt x="4265" y="522"/>
                    <a:pt x="5476" y="305"/>
                    <a:pt x="5465" y="147"/>
                  </a:cubicBezTo>
                  <a:cubicBezTo>
                    <a:pt x="5458" y="52"/>
                    <a:pt x="4996" y="0"/>
                    <a:pt x="429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5019525" y="1882800"/>
              <a:ext cx="136875" cy="16100"/>
            </a:xfrm>
            <a:custGeom>
              <a:avLst/>
              <a:gdLst/>
              <a:ahLst/>
              <a:cxnLst/>
              <a:rect l="l" t="t" r="r" b="b"/>
              <a:pathLst>
                <a:path w="5475" h="644" extrusionOk="0">
                  <a:moveTo>
                    <a:pt x="3993" y="0"/>
                  </a:moveTo>
                  <a:cubicBezTo>
                    <a:pt x="3613" y="0"/>
                    <a:pt x="3181" y="12"/>
                    <a:pt x="2722" y="37"/>
                  </a:cubicBezTo>
                  <a:cubicBezTo>
                    <a:pt x="1214" y="121"/>
                    <a:pt x="1" y="314"/>
                    <a:pt x="10" y="472"/>
                  </a:cubicBezTo>
                  <a:cubicBezTo>
                    <a:pt x="16" y="581"/>
                    <a:pt x="614" y="644"/>
                    <a:pt x="1485" y="644"/>
                  </a:cubicBezTo>
                  <a:cubicBezTo>
                    <a:pt x="1865" y="644"/>
                    <a:pt x="2296" y="632"/>
                    <a:pt x="2753" y="607"/>
                  </a:cubicBezTo>
                  <a:cubicBezTo>
                    <a:pt x="4259" y="525"/>
                    <a:pt x="5474" y="330"/>
                    <a:pt x="5468" y="172"/>
                  </a:cubicBezTo>
                  <a:cubicBezTo>
                    <a:pt x="5462" y="63"/>
                    <a:pt x="4865" y="0"/>
                    <a:pt x="399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5292550" y="1871050"/>
              <a:ext cx="136850" cy="15025"/>
            </a:xfrm>
            <a:custGeom>
              <a:avLst/>
              <a:gdLst/>
              <a:ahLst/>
              <a:cxnLst/>
              <a:rect l="l" t="t" r="r" b="b"/>
              <a:pathLst>
                <a:path w="5474" h="601" extrusionOk="0">
                  <a:moveTo>
                    <a:pt x="3606" y="1"/>
                  </a:moveTo>
                  <a:cubicBezTo>
                    <a:pt x="3330" y="1"/>
                    <a:pt x="3035" y="6"/>
                    <a:pt x="2728" y="17"/>
                  </a:cubicBezTo>
                  <a:cubicBezTo>
                    <a:pt x="1220" y="70"/>
                    <a:pt x="0" y="241"/>
                    <a:pt x="7" y="396"/>
                  </a:cubicBezTo>
                  <a:cubicBezTo>
                    <a:pt x="12" y="522"/>
                    <a:pt x="793" y="601"/>
                    <a:pt x="1872" y="601"/>
                  </a:cubicBezTo>
                  <a:cubicBezTo>
                    <a:pt x="2148" y="601"/>
                    <a:pt x="2442" y="595"/>
                    <a:pt x="2748" y="585"/>
                  </a:cubicBezTo>
                  <a:cubicBezTo>
                    <a:pt x="4256" y="531"/>
                    <a:pt x="5474" y="363"/>
                    <a:pt x="5469" y="205"/>
                  </a:cubicBezTo>
                  <a:cubicBezTo>
                    <a:pt x="5466" y="80"/>
                    <a:pt x="4686" y="1"/>
                    <a:pt x="360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5565825" y="1864400"/>
              <a:ext cx="136825" cy="14425"/>
            </a:xfrm>
            <a:custGeom>
              <a:avLst/>
              <a:gdLst/>
              <a:ahLst/>
              <a:cxnLst/>
              <a:rect l="l" t="t" r="r" b="b"/>
              <a:pathLst>
                <a:path w="5473" h="577" extrusionOk="0">
                  <a:moveTo>
                    <a:pt x="3127" y="0"/>
                  </a:moveTo>
                  <a:cubicBezTo>
                    <a:pt x="2998" y="0"/>
                    <a:pt x="2867" y="1"/>
                    <a:pt x="2733" y="3"/>
                  </a:cubicBezTo>
                  <a:cubicBezTo>
                    <a:pt x="1223" y="26"/>
                    <a:pt x="1" y="172"/>
                    <a:pt x="3" y="332"/>
                  </a:cubicBezTo>
                  <a:cubicBezTo>
                    <a:pt x="7" y="475"/>
                    <a:pt x="1026" y="576"/>
                    <a:pt x="2349" y="576"/>
                  </a:cubicBezTo>
                  <a:cubicBezTo>
                    <a:pt x="2477" y="576"/>
                    <a:pt x="2608" y="575"/>
                    <a:pt x="2742" y="573"/>
                  </a:cubicBezTo>
                  <a:cubicBezTo>
                    <a:pt x="4250" y="549"/>
                    <a:pt x="5472" y="403"/>
                    <a:pt x="5470" y="245"/>
                  </a:cubicBezTo>
                  <a:cubicBezTo>
                    <a:pt x="5468" y="102"/>
                    <a:pt x="4451" y="0"/>
                    <a:pt x="312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5"/>
            <p:cNvSpPr/>
            <p:nvPr/>
          </p:nvSpPr>
          <p:spPr>
            <a:xfrm>
              <a:off x="5839175" y="1862800"/>
              <a:ext cx="136750" cy="14225"/>
            </a:xfrm>
            <a:custGeom>
              <a:avLst/>
              <a:gdLst/>
              <a:ahLst/>
              <a:cxnLst/>
              <a:rect l="l" t="t" r="r" b="b"/>
              <a:pathLst>
                <a:path w="5470" h="569" extrusionOk="0">
                  <a:moveTo>
                    <a:pt x="2621" y="1"/>
                  </a:moveTo>
                  <a:cubicBezTo>
                    <a:pt x="1163" y="1"/>
                    <a:pt x="0" y="122"/>
                    <a:pt x="3" y="276"/>
                  </a:cubicBezTo>
                  <a:cubicBezTo>
                    <a:pt x="3" y="431"/>
                    <a:pt x="1225" y="564"/>
                    <a:pt x="2735" y="569"/>
                  </a:cubicBezTo>
                  <a:cubicBezTo>
                    <a:pt x="2774" y="569"/>
                    <a:pt x="2812" y="569"/>
                    <a:pt x="2851" y="569"/>
                  </a:cubicBezTo>
                  <a:cubicBezTo>
                    <a:pt x="4305" y="569"/>
                    <a:pt x="5467" y="447"/>
                    <a:pt x="5467" y="294"/>
                  </a:cubicBezTo>
                  <a:cubicBezTo>
                    <a:pt x="5469" y="136"/>
                    <a:pt x="4247" y="5"/>
                    <a:pt x="2737" y="1"/>
                  </a:cubicBezTo>
                  <a:cubicBezTo>
                    <a:pt x="2698" y="1"/>
                    <a:pt x="2660" y="1"/>
                    <a:pt x="262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25"/>
          <p:cNvSpPr/>
          <p:nvPr/>
        </p:nvSpPr>
        <p:spPr>
          <a:xfrm>
            <a:off x="1306475" y="3242875"/>
            <a:ext cx="253500" cy="39000"/>
          </a:xfrm>
          <a:prstGeom prst="rect">
            <a:avLst/>
          </a:prstGeom>
          <a:solidFill>
            <a:srgbClr val="6D39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5"/>
          <p:cNvSpPr/>
          <p:nvPr/>
        </p:nvSpPr>
        <p:spPr>
          <a:xfrm>
            <a:off x="350025" y="300550"/>
            <a:ext cx="162300" cy="4521900"/>
          </a:xfrm>
          <a:prstGeom prst="rect">
            <a:avLst/>
          </a:prstGeom>
          <a:solidFill>
            <a:srgbClr val="FFAD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682C9-FA9F-4ED8-94AC-B25165B3A91E}"/>
              </a:ext>
            </a:extLst>
          </p:cNvPr>
          <p:cNvSpPr txBox="1"/>
          <p:nvPr/>
        </p:nvSpPr>
        <p:spPr>
          <a:xfrm>
            <a:off x="2877002" y="2528189"/>
            <a:ext cx="5264670" cy="210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OCR A Extended" panose="02010509020102010303" pitchFamily="50" charset="0"/>
              </a:rPr>
              <a:t>Shortlist is a recruiting technology company that helps employers in Africa and India build and develop world-class teams.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OCR A Extended" panose="02010509020102010303" pitchFamily="50" charset="0"/>
              </a:rPr>
              <a:t>The Shortlist platform screens candidates using predictive chat-based interviews and online competency-based assessments.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OCR A Extended" panose="02010509020102010303" pitchFamily="50" charset="0"/>
              </a:rPr>
              <a:t>Which helps each employer to efficiently and objectively identify top talent for junior- to mid-level roles</a:t>
            </a: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9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rgbClr val="FFAD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29"/>
          <p:cNvSpPr/>
          <p:nvPr/>
        </p:nvSpPr>
        <p:spPr>
          <a:xfrm>
            <a:off x="8153675" y="4048925"/>
            <a:ext cx="114300" cy="114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Sneak Peek into the Shortlist Candidate Experience 480 x 854">
            <a:hlinkClick r:id="" action="ppaction://media"/>
            <a:extLst>
              <a:ext uri="{FF2B5EF4-FFF2-40B4-BE49-F238E27FC236}">
                <a16:creationId xmlns:a16="http://schemas.microsoft.com/office/drawing/2014/main" id="{3FC45BAC-AA9D-4B4F-AE27-07FF5E3ECD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99189" y="352946"/>
            <a:ext cx="5976909" cy="43779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315C4C9-2F5A-41A2-97D6-D0BAF7ECFA3D}"/>
              </a:ext>
            </a:extLst>
          </p:cNvPr>
          <p:cNvSpPr txBox="1"/>
          <p:nvPr/>
        </p:nvSpPr>
        <p:spPr>
          <a:xfrm>
            <a:off x="621254" y="3572040"/>
            <a:ext cx="23507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Amatic SC" panose="020B0604020202020204" charset="-79"/>
                <a:cs typeface="Amatic SC" panose="020B0604020202020204" charset="-79"/>
              </a:rPr>
              <a:t>Chat Bots for Assessment</a:t>
            </a:r>
          </a:p>
        </p:txBody>
      </p:sp>
      <p:grpSp>
        <p:nvGrpSpPr>
          <p:cNvPr id="77" name="Google Shape;1536;p34">
            <a:extLst>
              <a:ext uri="{FF2B5EF4-FFF2-40B4-BE49-F238E27FC236}">
                <a16:creationId xmlns:a16="http://schemas.microsoft.com/office/drawing/2014/main" id="{F6ADD7C1-8483-4291-8879-F49892487B71}"/>
              </a:ext>
            </a:extLst>
          </p:cNvPr>
          <p:cNvGrpSpPr/>
          <p:nvPr/>
        </p:nvGrpSpPr>
        <p:grpSpPr>
          <a:xfrm>
            <a:off x="473853" y="496754"/>
            <a:ext cx="1705821" cy="3075286"/>
            <a:chOff x="9447275" y="4222050"/>
            <a:chExt cx="794375" cy="218745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78" name="Google Shape;1537;p34">
              <a:extLst>
                <a:ext uri="{FF2B5EF4-FFF2-40B4-BE49-F238E27FC236}">
                  <a16:creationId xmlns:a16="http://schemas.microsoft.com/office/drawing/2014/main" id="{32C5C72F-14C9-4AC4-8845-9A2E6939B8E5}"/>
                </a:ext>
              </a:extLst>
            </p:cNvPr>
            <p:cNvSpPr/>
            <p:nvPr/>
          </p:nvSpPr>
          <p:spPr>
            <a:xfrm>
              <a:off x="10012825" y="4694675"/>
              <a:ext cx="209450" cy="394650"/>
            </a:xfrm>
            <a:custGeom>
              <a:avLst/>
              <a:gdLst/>
              <a:ahLst/>
              <a:cxnLst/>
              <a:rect l="l" t="t" r="r" b="b"/>
              <a:pathLst>
                <a:path w="8378" h="15786" extrusionOk="0">
                  <a:moveTo>
                    <a:pt x="3149" y="1"/>
                  </a:moveTo>
                  <a:lnTo>
                    <a:pt x="1" y="10699"/>
                  </a:lnTo>
                  <a:lnTo>
                    <a:pt x="1628" y="15542"/>
                  </a:lnTo>
                  <a:cubicBezTo>
                    <a:pt x="1620" y="15653"/>
                    <a:pt x="2193" y="15786"/>
                    <a:pt x="2984" y="15786"/>
                  </a:cubicBezTo>
                  <a:cubicBezTo>
                    <a:pt x="4451" y="15786"/>
                    <a:pt x="6668" y="15329"/>
                    <a:pt x="7341" y="13432"/>
                  </a:cubicBezTo>
                  <a:cubicBezTo>
                    <a:pt x="8377" y="10510"/>
                    <a:pt x="3149" y="1"/>
                    <a:pt x="3149" y="1"/>
                  </a:cubicBezTo>
                  <a:close/>
                </a:path>
              </a:pathLst>
            </a:custGeom>
            <a:solidFill>
              <a:srgbClr val="E66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38;p34">
              <a:extLst>
                <a:ext uri="{FF2B5EF4-FFF2-40B4-BE49-F238E27FC236}">
                  <a16:creationId xmlns:a16="http://schemas.microsoft.com/office/drawing/2014/main" id="{5C42C2EF-F366-4FE6-884A-C0F103FE35C4}"/>
                </a:ext>
              </a:extLst>
            </p:cNvPr>
            <p:cNvSpPr/>
            <p:nvPr/>
          </p:nvSpPr>
          <p:spPr>
            <a:xfrm>
              <a:off x="9668000" y="4589700"/>
              <a:ext cx="395000" cy="575775"/>
            </a:xfrm>
            <a:custGeom>
              <a:avLst/>
              <a:gdLst/>
              <a:ahLst/>
              <a:cxnLst/>
              <a:rect l="l" t="t" r="r" b="b"/>
              <a:pathLst>
                <a:path w="15800" h="23031" extrusionOk="0">
                  <a:moveTo>
                    <a:pt x="9733" y="0"/>
                  </a:moveTo>
                  <a:cubicBezTo>
                    <a:pt x="8159" y="0"/>
                    <a:pt x="6068" y="67"/>
                    <a:pt x="6068" y="67"/>
                  </a:cubicBezTo>
                  <a:cubicBezTo>
                    <a:pt x="3185" y="131"/>
                    <a:pt x="708" y="687"/>
                    <a:pt x="708" y="687"/>
                  </a:cubicBezTo>
                  <a:lnTo>
                    <a:pt x="702" y="10761"/>
                  </a:lnTo>
                  <a:lnTo>
                    <a:pt x="2387" y="16522"/>
                  </a:lnTo>
                  <a:lnTo>
                    <a:pt x="1" y="22370"/>
                  </a:lnTo>
                  <a:lnTo>
                    <a:pt x="15164" y="23030"/>
                  </a:lnTo>
                  <a:cubicBezTo>
                    <a:pt x="15164" y="23030"/>
                    <a:pt x="15799" y="16537"/>
                    <a:pt x="15633" y="11062"/>
                  </a:cubicBezTo>
                  <a:cubicBezTo>
                    <a:pt x="15442" y="4748"/>
                    <a:pt x="11987" y="219"/>
                    <a:pt x="11380" y="67"/>
                  </a:cubicBezTo>
                  <a:cubicBezTo>
                    <a:pt x="11178" y="17"/>
                    <a:pt x="10520" y="0"/>
                    <a:pt x="9733" y="0"/>
                  </a:cubicBezTo>
                  <a:close/>
                </a:path>
              </a:pathLst>
            </a:custGeom>
            <a:solidFill>
              <a:srgbClr val="E66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39;p34">
              <a:extLst>
                <a:ext uri="{FF2B5EF4-FFF2-40B4-BE49-F238E27FC236}">
                  <a16:creationId xmlns:a16="http://schemas.microsoft.com/office/drawing/2014/main" id="{CF05B957-ACE2-48A7-A162-99FC97B6B68E}"/>
                </a:ext>
              </a:extLst>
            </p:cNvPr>
            <p:cNvSpPr/>
            <p:nvPr/>
          </p:nvSpPr>
          <p:spPr>
            <a:xfrm>
              <a:off x="9447275" y="4592475"/>
              <a:ext cx="367950" cy="398800"/>
            </a:xfrm>
            <a:custGeom>
              <a:avLst/>
              <a:gdLst/>
              <a:ahLst/>
              <a:cxnLst/>
              <a:rect l="l" t="t" r="r" b="b"/>
              <a:pathLst>
                <a:path w="14718" h="15952" extrusionOk="0">
                  <a:moveTo>
                    <a:pt x="10743" y="1"/>
                  </a:moveTo>
                  <a:cubicBezTo>
                    <a:pt x="10743" y="1"/>
                    <a:pt x="1" y="3277"/>
                    <a:pt x="9985" y="15951"/>
                  </a:cubicBezTo>
                  <a:cubicBezTo>
                    <a:pt x="9985" y="15951"/>
                    <a:pt x="13224" y="14227"/>
                    <a:pt x="14718" y="12036"/>
                  </a:cubicBezTo>
                  <a:lnTo>
                    <a:pt x="10743" y="1"/>
                  </a:lnTo>
                  <a:close/>
                </a:path>
              </a:pathLst>
            </a:custGeom>
            <a:solidFill>
              <a:srgbClr val="E66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40;p34">
              <a:extLst>
                <a:ext uri="{FF2B5EF4-FFF2-40B4-BE49-F238E27FC236}">
                  <a16:creationId xmlns:a16="http://schemas.microsoft.com/office/drawing/2014/main" id="{762BE73C-B9F3-484A-9250-05E543CA8E69}"/>
                </a:ext>
              </a:extLst>
            </p:cNvPr>
            <p:cNvSpPr/>
            <p:nvPr/>
          </p:nvSpPr>
          <p:spPr>
            <a:xfrm>
              <a:off x="9998125" y="4589700"/>
              <a:ext cx="147075" cy="355300"/>
            </a:xfrm>
            <a:custGeom>
              <a:avLst/>
              <a:gdLst/>
              <a:ahLst/>
              <a:cxnLst/>
              <a:rect l="l" t="t" r="r" b="b"/>
              <a:pathLst>
                <a:path w="5883" h="14212" extrusionOk="0">
                  <a:moveTo>
                    <a:pt x="0" y="1"/>
                  </a:moveTo>
                  <a:lnTo>
                    <a:pt x="606" y="14211"/>
                  </a:lnTo>
                  <a:lnTo>
                    <a:pt x="5883" y="13938"/>
                  </a:lnTo>
                  <a:cubicBezTo>
                    <a:pt x="5632" y="177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66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41;p34">
              <a:extLst>
                <a:ext uri="{FF2B5EF4-FFF2-40B4-BE49-F238E27FC236}">
                  <a16:creationId xmlns:a16="http://schemas.microsoft.com/office/drawing/2014/main" id="{6A4A6D40-92CC-4AB8-85AD-A4A444E88D28}"/>
                </a:ext>
              </a:extLst>
            </p:cNvPr>
            <p:cNvSpPr/>
            <p:nvPr/>
          </p:nvSpPr>
          <p:spPr>
            <a:xfrm>
              <a:off x="9778675" y="6318625"/>
              <a:ext cx="232825" cy="90875"/>
            </a:xfrm>
            <a:custGeom>
              <a:avLst/>
              <a:gdLst/>
              <a:ahLst/>
              <a:cxnLst/>
              <a:rect l="l" t="t" r="r" b="b"/>
              <a:pathLst>
                <a:path w="9313" h="3635" extrusionOk="0">
                  <a:moveTo>
                    <a:pt x="367" y="1"/>
                  </a:moveTo>
                  <a:lnTo>
                    <a:pt x="0" y="3635"/>
                  </a:lnTo>
                  <a:lnTo>
                    <a:pt x="9312" y="3635"/>
                  </a:lnTo>
                  <a:cubicBezTo>
                    <a:pt x="9165" y="2474"/>
                    <a:pt x="8150" y="1817"/>
                    <a:pt x="6004" y="1817"/>
                  </a:cubicBezTo>
                  <a:cubicBezTo>
                    <a:pt x="5950" y="1817"/>
                    <a:pt x="5895" y="1817"/>
                    <a:pt x="5838" y="1818"/>
                  </a:cubicBezTo>
                  <a:lnTo>
                    <a:pt x="6012" y="1"/>
                  </a:lnTo>
                  <a:close/>
                </a:path>
              </a:pathLst>
            </a:custGeom>
            <a:solidFill>
              <a:srgbClr val="CE8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42;p34">
              <a:extLst>
                <a:ext uri="{FF2B5EF4-FFF2-40B4-BE49-F238E27FC236}">
                  <a16:creationId xmlns:a16="http://schemas.microsoft.com/office/drawing/2014/main" id="{3BD9944E-1BAC-4F9B-876F-5796626033B1}"/>
                </a:ext>
              </a:extLst>
            </p:cNvPr>
            <p:cNvSpPr/>
            <p:nvPr/>
          </p:nvSpPr>
          <p:spPr>
            <a:xfrm>
              <a:off x="9933200" y="6365525"/>
              <a:ext cx="15275" cy="22450"/>
            </a:xfrm>
            <a:custGeom>
              <a:avLst/>
              <a:gdLst/>
              <a:ahLst/>
              <a:cxnLst/>
              <a:rect l="l" t="t" r="r" b="b"/>
              <a:pathLst>
                <a:path w="611" h="898" extrusionOk="0">
                  <a:moveTo>
                    <a:pt x="570" y="0"/>
                  </a:moveTo>
                  <a:cubicBezTo>
                    <a:pt x="517" y="0"/>
                    <a:pt x="326" y="133"/>
                    <a:pt x="179" y="372"/>
                  </a:cubicBezTo>
                  <a:cubicBezTo>
                    <a:pt x="18" y="635"/>
                    <a:pt x="1" y="891"/>
                    <a:pt x="41" y="897"/>
                  </a:cubicBezTo>
                  <a:cubicBezTo>
                    <a:pt x="41" y="897"/>
                    <a:pt x="42" y="897"/>
                    <a:pt x="43" y="897"/>
                  </a:cubicBezTo>
                  <a:cubicBezTo>
                    <a:pt x="86" y="897"/>
                    <a:pt x="166" y="683"/>
                    <a:pt x="308" y="449"/>
                  </a:cubicBezTo>
                  <a:cubicBezTo>
                    <a:pt x="453" y="209"/>
                    <a:pt x="610" y="38"/>
                    <a:pt x="582" y="5"/>
                  </a:cubicBezTo>
                  <a:cubicBezTo>
                    <a:pt x="580" y="2"/>
                    <a:pt x="576" y="0"/>
                    <a:pt x="570" y="0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43;p34">
              <a:extLst>
                <a:ext uri="{FF2B5EF4-FFF2-40B4-BE49-F238E27FC236}">
                  <a16:creationId xmlns:a16="http://schemas.microsoft.com/office/drawing/2014/main" id="{3079CFEE-9C19-4F6C-A2FC-ED4237303CE3}"/>
                </a:ext>
              </a:extLst>
            </p:cNvPr>
            <p:cNvSpPr/>
            <p:nvPr/>
          </p:nvSpPr>
          <p:spPr>
            <a:xfrm>
              <a:off x="9908750" y="6362475"/>
              <a:ext cx="17000" cy="21100"/>
            </a:xfrm>
            <a:custGeom>
              <a:avLst/>
              <a:gdLst/>
              <a:ahLst/>
              <a:cxnLst/>
              <a:rect l="l" t="t" r="r" b="b"/>
              <a:pathLst>
                <a:path w="680" h="844" extrusionOk="0">
                  <a:moveTo>
                    <a:pt x="640" y="0"/>
                  </a:moveTo>
                  <a:cubicBezTo>
                    <a:pt x="579" y="0"/>
                    <a:pt x="376" y="107"/>
                    <a:pt x="215" y="326"/>
                  </a:cubicBezTo>
                  <a:cubicBezTo>
                    <a:pt x="28" y="577"/>
                    <a:pt x="0" y="837"/>
                    <a:pt x="40" y="843"/>
                  </a:cubicBezTo>
                  <a:cubicBezTo>
                    <a:pt x="41" y="844"/>
                    <a:pt x="42" y="844"/>
                    <a:pt x="43" y="844"/>
                  </a:cubicBezTo>
                  <a:cubicBezTo>
                    <a:pt x="87" y="844"/>
                    <a:pt x="173" y="634"/>
                    <a:pt x="336" y="416"/>
                  </a:cubicBezTo>
                  <a:cubicBezTo>
                    <a:pt x="500" y="190"/>
                    <a:pt x="680" y="44"/>
                    <a:pt x="657" y="7"/>
                  </a:cubicBezTo>
                  <a:cubicBezTo>
                    <a:pt x="654" y="3"/>
                    <a:pt x="648" y="0"/>
                    <a:pt x="640" y="0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44;p34">
              <a:extLst>
                <a:ext uri="{FF2B5EF4-FFF2-40B4-BE49-F238E27FC236}">
                  <a16:creationId xmlns:a16="http://schemas.microsoft.com/office/drawing/2014/main" id="{341F2F52-8B07-449A-95AC-128717B06FB6}"/>
                </a:ext>
              </a:extLst>
            </p:cNvPr>
            <p:cNvSpPr/>
            <p:nvPr/>
          </p:nvSpPr>
          <p:spPr>
            <a:xfrm>
              <a:off x="9891925" y="6350300"/>
              <a:ext cx="31975" cy="8200"/>
            </a:xfrm>
            <a:custGeom>
              <a:avLst/>
              <a:gdLst/>
              <a:ahLst/>
              <a:cxnLst/>
              <a:rect l="l" t="t" r="r" b="b"/>
              <a:pathLst>
                <a:path w="1279" h="328" extrusionOk="0">
                  <a:moveTo>
                    <a:pt x="795" y="0"/>
                  </a:moveTo>
                  <a:cubicBezTo>
                    <a:pt x="738" y="0"/>
                    <a:pt x="677" y="4"/>
                    <a:pt x="613" y="14"/>
                  </a:cubicBezTo>
                  <a:cubicBezTo>
                    <a:pt x="233" y="70"/>
                    <a:pt x="0" y="294"/>
                    <a:pt x="28" y="322"/>
                  </a:cubicBezTo>
                  <a:cubicBezTo>
                    <a:pt x="31" y="326"/>
                    <a:pt x="36" y="328"/>
                    <a:pt x="44" y="328"/>
                  </a:cubicBezTo>
                  <a:cubicBezTo>
                    <a:pt x="107" y="328"/>
                    <a:pt x="336" y="207"/>
                    <a:pt x="635" y="163"/>
                  </a:cubicBezTo>
                  <a:cubicBezTo>
                    <a:pt x="743" y="146"/>
                    <a:pt x="845" y="141"/>
                    <a:pt x="933" y="141"/>
                  </a:cubicBezTo>
                  <a:cubicBezTo>
                    <a:pt x="1047" y="141"/>
                    <a:pt x="1140" y="149"/>
                    <a:pt x="1198" y="149"/>
                  </a:cubicBezTo>
                  <a:cubicBezTo>
                    <a:pt x="1237" y="149"/>
                    <a:pt x="1260" y="146"/>
                    <a:pt x="1264" y="134"/>
                  </a:cubicBezTo>
                  <a:cubicBezTo>
                    <a:pt x="1279" y="106"/>
                    <a:pt x="1080" y="0"/>
                    <a:pt x="795" y="0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45;p34">
              <a:extLst>
                <a:ext uri="{FF2B5EF4-FFF2-40B4-BE49-F238E27FC236}">
                  <a16:creationId xmlns:a16="http://schemas.microsoft.com/office/drawing/2014/main" id="{FA6E1F2B-98AD-48AC-922D-C426515CFDAA}"/>
                </a:ext>
              </a:extLst>
            </p:cNvPr>
            <p:cNvSpPr/>
            <p:nvPr/>
          </p:nvSpPr>
          <p:spPr>
            <a:xfrm>
              <a:off x="9782750" y="6396525"/>
              <a:ext cx="224225" cy="3800"/>
            </a:xfrm>
            <a:custGeom>
              <a:avLst/>
              <a:gdLst/>
              <a:ahLst/>
              <a:cxnLst/>
              <a:rect l="l" t="t" r="r" b="b"/>
              <a:pathLst>
                <a:path w="8969" h="152" extrusionOk="0">
                  <a:moveTo>
                    <a:pt x="4484" y="0"/>
                  </a:moveTo>
                  <a:cubicBezTo>
                    <a:pt x="2008" y="0"/>
                    <a:pt x="1" y="33"/>
                    <a:pt x="1" y="76"/>
                  </a:cubicBezTo>
                  <a:cubicBezTo>
                    <a:pt x="1" y="117"/>
                    <a:pt x="2007" y="151"/>
                    <a:pt x="4484" y="151"/>
                  </a:cubicBezTo>
                  <a:cubicBezTo>
                    <a:pt x="6960" y="151"/>
                    <a:pt x="8968" y="118"/>
                    <a:pt x="8968" y="76"/>
                  </a:cubicBezTo>
                  <a:cubicBezTo>
                    <a:pt x="8968" y="33"/>
                    <a:pt x="6960" y="0"/>
                    <a:pt x="44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46;p34">
              <a:extLst>
                <a:ext uri="{FF2B5EF4-FFF2-40B4-BE49-F238E27FC236}">
                  <a16:creationId xmlns:a16="http://schemas.microsoft.com/office/drawing/2014/main" id="{E6693ADB-9188-4F66-92D0-B45B3E627D90}"/>
                </a:ext>
              </a:extLst>
            </p:cNvPr>
            <p:cNvSpPr/>
            <p:nvPr/>
          </p:nvSpPr>
          <p:spPr>
            <a:xfrm>
              <a:off x="9781725" y="6350750"/>
              <a:ext cx="76825" cy="48225"/>
            </a:xfrm>
            <a:custGeom>
              <a:avLst/>
              <a:gdLst/>
              <a:ahLst/>
              <a:cxnLst/>
              <a:rect l="l" t="t" r="r" b="b"/>
              <a:pathLst>
                <a:path w="3073" h="1929" extrusionOk="0">
                  <a:moveTo>
                    <a:pt x="331" y="0"/>
                  </a:moveTo>
                  <a:cubicBezTo>
                    <a:pt x="122" y="0"/>
                    <a:pt x="1" y="28"/>
                    <a:pt x="2" y="40"/>
                  </a:cubicBezTo>
                  <a:cubicBezTo>
                    <a:pt x="3" y="66"/>
                    <a:pt x="217" y="62"/>
                    <a:pt x="551" y="117"/>
                  </a:cubicBezTo>
                  <a:cubicBezTo>
                    <a:pt x="886" y="173"/>
                    <a:pt x="1338" y="312"/>
                    <a:pt x="1777" y="583"/>
                  </a:cubicBezTo>
                  <a:cubicBezTo>
                    <a:pt x="2216" y="855"/>
                    <a:pt x="2541" y="1197"/>
                    <a:pt x="2742" y="1471"/>
                  </a:cubicBezTo>
                  <a:cubicBezTo>
                    <a:pt x="2938" y="1737"/>
                    <a:pt x="3029" y="1928"/>
                    <a:pt x="3056" y="1928"/>
                  </a:cubicBezTo>
                  <a:cubicBezTo>
                    <a:pt x="3056" y="1928"/>
                    <a:pt x="3057" y="1928"/>
                    <a:pt x="3058" y="1928"/>
                  </a:cubicBezTo>
                  <a:cubicBezTo>
                    <a:pt x="3072" y="1922"/>
                    <a:pt x="3017" y="1710"/>
                    <a:pt x="2831" y="1410"/>
                  </a:cubicBezTo>
                  <a:cubicBezTo>
                    <a:pt x="2648" y="1111"/>
                    <a:pt x="2317" y="737"/>
                    <a:pt x="1857" y="454"/>
                  </a:cubicBezTo>
                  <a:cubicBezTo>
                    <a:pt x="1397" y="171"/>
                    <a:pt x="917" y="43"/>
                    <a:pt x="566" y="11"/>
                  </a:cubicBezTo>
                  <a:cubicBezTo>
                    <a:pt x="478" y="3"/>
                    <a:pt x="400" y="0"/>
                    <a:pt x="33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47;p34">
              <a:extLst>
                <a:ext uri="{FF2B5EF4-FFF2-40B4-BE49-F238E27FC236}">
                  <a16:creationId xmlns:a16="http://schemas.microsoft.com/office/drawing/2014/main" id="{F1135262-E8B0-4BB3-8926-EBE160B6BC66}"/>
                </a:ext>
              </a:extLst>
            </p:cNvPr>
            <p:cNvSpPr/>
            <p:nvPr/>
          </p:nvSpPr>
          <p:spPr>
            <a:xfrm>
              <a:off x="9799825" y="6320075"/>
              <a:ext cx="9250" cy="33325"/>
            </a:xfrm>
            <a:custGeom>
              <a:avLst/>
              <a:gdLst/>
              <a:ahLst/>
              <a:cxnLst/>
              <a:rect l="l" t="t" r="r" b="b"/>
              <a:pathLst>
                <a:path w="370" h="1333" extrusionOk="0">
                  <a:moveTo>
                    <a:pt x="321" y="1"/>
                  </a:moveTo>
                  <a:cubicBezTo>
                    <a:pt x="279" y="1"/>
                    <a:pt x="218" y="296"/>
                    <a:pt x="142" y="658"/>
                  </a:cubicBezTo>
                  <a:cubicBezTo>
                    <a:pt x="66" y="1021"/>
                    <a:pt x="1" y="1318"/>
                    <a:pt x="42" y="1332"/>
                  </a:cubicBezTo>
                  <a:cubicBezTo>
                    <a:pt x="42" y="1333"/>
                    <a:pt x="43" y="1333"/>
                    <a:pt x="44" y="1333"/>
                  </a:cubicBezTo>
                  <a:cubicBezTo>
                    <a:pt x="86" y="1333"/>
                    <a:pt x="212" y="1054"/>
                    <a:pt x="290" y="689"/>
                  </a:cubicBezTo>
                  <a:cubicBezTo>
                    <a:pt x="369" y="316"/>
                    <a:pt x="364" y="5"/>
                    <a:pt x="321" y="1"/>
                  </a:cubicBezTo>
                  <a:cubicBezTo>
                    <a:pt x="321" y="1"/>
                    <a:pt x="321" y="1"/>
                    <a:pt x="32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48;p34">
              <a:extLst>
                <a:ext uri="{FF2B5EF4-FFF2-40B4-BE49-F238E27FC236}">
                  <a16:creationId xmlns:a16="http://schemas.microsoft.com/office/drawing/2014/main" id="{FDBFFC1D-4AC2-4603-93D1-6D5DE92CFA39}"/>
                </a:ext>
              </a:extLst>
            </p:cNvPr>
            <p:cNvSpPr/>
            <p:nvPr/>
          </p:nvSpPr>
          <p:spPr>
            <a:xfrm>
              <a:off x="9954425" y="6370600"/>
              <a:ext cx="22000" cy="27750"/>
            </a:xfrm>
            <a:custGeom>
              <a:avLst/>
              <a:gdLst/>
              <a:ahLst/>
              <a:cxnLst/>
              <a:rect l="l" t="t" r="r" b="b"/>
              <a:pathLst>
                <a:path w="880" h="1110" extrusionOk="0">
                  <a:moveTo>
                    <a:pt x="812" y="1"/>
                  </a:moveTo>
                  <a:cubicBezTo>
                    <a:pt x="771" y="1"/>
                    <a:pt x="711" y="9"/>
                    <a:pt x="637" y="32"/>
                  </a:cubicBezTo>
                  <a:cubicBezTo>
                    <a:pt x="502" y="75"/>
                    <a:pt x="322" y="181"/>
                    <a:pt x="189" y="360"/>
                  </a:cubicBezTo>
                  <a:cubicBezTo>
                    <a:pt x="54" y="540"/>
                    <a:pt x="7" y="741"/>
                    <a:pt x="3" y="885"/>
                  </a:cubicBezTo>
                  <a:cubicBezTo>
                    <a:pt x="0" y="1025"/>
                    <a:pt x="33" y="1109"/>
                    <a:pt x="52" y="1109"/>
                  </a:cubicBezTo>
                  <a:cubicBezTo>
                    <a:pt x="53" y="1109"/>
                    <a:pt x="53" y="1109"/>
                    <a:pt x="53" y="1109"/>
                  </a:cubicBezTo>
                  <a:cubicBezTo>
                    <a:pt x="97" y="1109"/>
                    <a:pt x="76" y="763"/>
                    <a:pt x="310" y="451"/>
                  </a:cubicBezTo>
                  <a:cubicBezTo>
                    <a:pt x="542" y="136"/>
                    <a:pt x="880" y="58"/>
                    <a:pt x="867" y="15"/>
                  </a:cubicBezTo>
                  <a:cubicBezTo>
                    <a:pt x="866" y="7"/>
                    <a:pt x="846" y="1"/>
                    <a:pt x="81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49;p34">
              <a:extLst>
                <a:ext uri="{FF2B5EF4-FFF2-40B4-BE49-F238E27FC236}">
                  <a16:creationId xmlns:a16="http://schemas.microsoft.com/office/drawing/2014/main" id="{6A76AF43-2553-4DA5-A952-6B2759F5A01D}"/>
                </a:ext>
              </a:extLst>
            </p:cNvPr>
            <p:cNvSpPr/>
            <p:nvPr/>
          </p:nvSpPr>
          <p:spPr>
            <a:xfrm>
              <a:off x="9601975" y="6318625"/>
              <a:ext cx="232825" cy="90875"/>
            </a:xfrm>
            <a:custGeom>
              <a:avLst/>
              <a:gdLst/>
              <a:ahLst/>
              <a:cxnLst/>
              <a:rect l="l" t="t" r="r" b="b"/>
              <a:pathLst>
                <a:path w="9313" h="3635" extrusionOk="0">
                  <a:moveTo>
                    <a:pt x="367" y="1"/>
                  </a:moveTo>
                  <a:lnTo>
                    <a:pt x="1" y="3635"/>
                  </a:lnTo>
                  <a:lnTo>
                    <a:pt x="9313" y="3635"/>
                  </a:lnTo>
                  <a:cubicBezTo>
                    <a:pt x="9165" y="2474"/>
                    <a:pt x="8150" y="1817"/>
                    <a:pt x="6005" y="1817"/>
                  </a:cubicBezTo>
                  <a:cubicBezTo>
                    <a:pt x="5950" y="1817"/>
                    <a:pt x="5895" y="1817"/>
                    <a:pt x="5839" y="1818"/>
                  </a:cubicBezTo>
                  <a:lnTo>
                    <a:pt x="6012" y="1"/>
                  </a:lnTo>
                  <a:close/>
                </a:path>
              </a:pathLst>
            </a:custGeom>
            <a:solidFill>
              <a:srgbClr val="B771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550;p34">
              <a:extLst>
                <a:ext uri="{FF2B5EF4-FFF2-40B4-BE49-F238E27FC236}">
                  <a16:creationId xmlns:a16="http://schemas.microsoft.com/office/drawing/2014/main" id="{55180B5A-3C62-407A-89BE-44F1210599FE}"/>
                </a:ext>
              </a:extLst>
            </p:cNvPr>
            <p:cNvSpPr/>
            <p:nvPr/>
          </p:nvSpPr>
          <p:spPr>
            <a:xfrm>
              <a:off x="9756525" y="6365525"/>
              <a:ext cx="15250" cy="22450"/>
            </a:xfrm>
            <a:custGeom>
              <a:avLst/>
              <a:gdLst/>
              <a:ahLst/>
              <a:cxnLst/>
              <a:rect l="l" t="t" r="r" b="b"/>
              <a:pathLst>
                <a:path w="610" h="898" extrusionOk="0">
                  <a:moveTo>
                    <a:pt x="570" y="0"/>
                  </a:moveTo>
                  <a:cubicBezTo>
                    <a:pt x="517" y="0"/>
                    <a:pt x="325" y="133"/>
                    <a:pt x="179" y="372"/>
                  </a:cubicBezTo>
                  <a:cubicBezTo>
                    <a:pt x="18" y="635"/>
                    <a:pt x="0" y="891"/>
                    <a:pt x="40" y="897"/>
                  </a:cubicBezTo>
                  <a:cubicBezTo>
                    <a:pt x="41" y="897"/>
                    <a:pt x="42" y="897"/>
                    <a:pt x="43" y="897"/>
                  </a:cubicBezTo>
                  <a:cubicBezTo>
                    <a:pt x="86" y="897"/>
                    <a:pt x="165" y="683"/>
                    <a:pt x="308" y="449"/>
                  </a:cubicBezTo>
                  <a:cubicBezTo>
                    <a:pt x="452" y="209"/>
                    <a:pt x="610" y="38"/>
                    <a:pt x="582" y="5"/>
                  </a:cubicBezTo>
                  <a:cubicBezTo>
                    <a:pt x="580" y="2"/>
                    <a:pt x="576" y="0"/>
                    <a:pt x="570" y="0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551;p34">
              <a:extLst>
                <a:ext uri="{FF2B5EF4-FFF2-40B4-BE49-F238E27FC236}">
                  <a16:creationId xmlns:a16="http://schemas.microsoft.com/office/drawing/2014/main" id="{36AF0513-11B2-4A33-BB68-5408C137FF52}"/>
                </a:ext>
              </a:extLst>
            </p:cNvPr>
            <p:cNvSpPr/>
            <p:nvPr/>
          </p:nvSpPr>
          <p:spPr>
            <a:xfrm>
              <a:off x="9732075" y="6362475"/>
              <a:ext cx="17000" cy="21100"/>
            </a:xfrm>
            <a:custGeom>
              <a:avLst/>
              <a:gdLst/>
              <a:ahLst/>
              <a:cxnLst/>
              <a:rect l="l" t="t" r="r" b="b"/>
              <a:pathLst>
                <a:path w="680" h="844" extrusionOk="0">
                  <a:moveTo>
                    <a:pt x="639" y="0"/>
                  </a:moveTo>
                  <a:cubicBezTo>
                    <a:pt x="578" y="0"/>
                    <a:pt x="376" y="107"/>
                    <a:pt x="214" y="326"/>
                  </a:cubicBezTo>
                  <a:cubicBezTo>
                    <a:pt x="27" y="577"/>
                    <a:pt x="1" y="837"/>
                    <a:pt x="40" y="843"/>
                  </a:cubicBezTo>
                  <a:cubicBezTo>
                    <a:pt x="41" y="844"/>
                    <a:pt x="42" y="844"/>
                    <a:pt x="43" y="844"/>
                  </a:cubicBezTo>
                  <a:cubicBezTo>
                    <a:pt x="86" y="844"/>
                    <a:pt x="173" y="634"/>
                    <a:pt x="335" y="416"/>
                  </a:cubicBezTo>
                  <a:cubicBezTo>
                    <a:pt x="499" y="190"/>
                    <a:pt x="679" y="44"/>
                    <a:pt x="656" y="7"/>
                  </a:cubicBezTo>
                  <a:cubicBezTo>
                    <a:pt x="654" y="3"/>
                    <a:pt x="648" y="0"/>
                    <a:pt x="639" y="0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52;p34">
              <a:extLst>
                <a:ext uri="{FF2B5EF4-FFF2-40B4-BE49-F238E27FC236}">
                  <a16:creationId xmlns:a16="http://schemas.microsoft.com/office/drawing/2014/main" id="{6A60E320-9FE0-4562-82A2-CF7392116F8A}"/>
                </a:ext>
              </a:extLst>
            </p:cNvPr>
            <p:cNvSpPr/>
            <p:nvPr/>
          </p:nvSpPr>
          <p:spPr>
            <a:xfrm>
              <a:off x="9715225" y="6350300"/>
              <a:ext cx="32000" cy="8200"/>
            </a:xfrm>
            <a:custGeom>
              <a:avLst/>
              <a:gdLst/>
              <a:ahLst/>
              <a:cxnLst/>
              <a:rect l="l" t="t" r="r" b="b"/>
              <a:pathLst>
                <a:path w="1280" h="328" extrusionOk="0">
                  <a:moveTo>
                    <a:pt x="796" y="0"/>
                  </a:moveTo>
                  <a:cubicBezTo>
                    <a:pt x="738" y="0"/>
                    <a:pt x="677" y="4"/>
                    <a:pt x="614" y="14"/>
                  </a:cubicBezTo>
                  <a:cubicBezTo>
                    <a:pt x="234" y="70"/>
                    <a:pt x="1" y="294"/>
                    <a:pt x="28" y="322"/>
                  </a:cubicBezTo>
                  <a:cubicBezTo>
                    <a:pt x="31" y="326"/>
                    <a:pt x="37" y="328"/>
                    <a:pt x="44" y="328"/>
                  </a:cubicBezTo>
                  <a:cubicBezTo>
                    <a:pt x="109" y="328"/>
                    <a:pt x="336" y="207"/>
                    <a:pt x="636" y="163"/>
                  </a:cubicBezTo>
                  <a:cubicBezTo>
                    <a:pt x="743" y="146"/>
                    <a:pt x="845" y="141"/>
                    <a:pt x="934" y="141"/>
                  </a:cubicBezTo>
                  <a:cubicBezTo>
                    <a:pt x="1048" y="141"/>
                    <a:pt x="1141" y="149"/>
                    <a:pt x="1199" y="149"/>
                  </a:cubicBezTo>
                  <a:cubicBezTo>
                    <a:pt x="1237" y="149"/>
                    <a:pt x="1261" y="146"/>
                    <a:pt x="1264" y="134"/>
                  </a:cubicBezTo>
                  <a:cubicBezTo>
                    <a:pt x="1279" y="106"/>
                    <a:pt x="1081" y="0"/>
                    <a:pt x="796" y="0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53;p34">
              <a:extLst>
                <a:ext uri="{FF2B5EF4-FFF2-40B4-BE49-F238E27FC236}">
                  <a16:creationId xmlns:a16="http://schemas.microsoft.com/office/drawing/2014/main" id="{B217861A-E313-493B-8104-E395797E63F2}"/>
                </a:ext>
              </a:extLst>
            </p:cNvPr>
            <p:cNvSpPr/>
            <p:nvPr/>
          </p:nvSpPr>
          <p:spPr>
            <a:xfrm>
              <a:off x="9606075" y="6396525"/>
              <a:ext cx="224200" cy="3800"/>
            </a:xfrm>
            <a:custGeom>
              <a:avLst/>
              <a:gdLst/>
              <a:ahLst/>
              <a:cxnLst/>
              <a:rect l="l" t="t" r="r" b="b"/>
              <a:pathLst>
                <a:path w="8968" h="152" extrusionOk="0">
                  <a:moveTo>
                    <a:pt x="4484" y="0"/>
                  </a:moveTo>
                  <a:cubicBezTo>
                    <a:pt x="2008" y="0"/>
                    <a:pt x="0" y="33"/>
                    <a:pt x="0" y="76"/>
                  </a:cubicBezTo>
                  <a:cubicBezTo>
                    <a:pt x="0" y="117"/>
                    <a:pt x="2007" y="151"/>
                    <a:pt x="4484" y="151"/>
                  </a:cubicBezTo>
                  <a:cubicBezTo>
                    <a:pt x="6961" y="151"/>
                    <a:pt x="8968" y="118"/>
                    <a:pt x="8968" y="76"/>
                  </a:cubicBezTo>
                  <a:cubicBezTo>
                    <a:pt x="8968" y="33"/>
                    <a:pt x="6960" y="0"/>
                    <a:pt x="44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54;p34">
              <a:extLst>
                <a:ext uri="{FF2B5EF4-FFF2-40B4-BE49-F238E27FC236}">
                  <a16:creationId xmlns:a16="http://schemas.microsoft.com/office/drawing/2014/main" id="{EEE7428B-F3C1-4E2A-A0B9-B3A0CA37A728}"/>
                </a:ext>
              </a:extLst>
            </p:cNvPr>
            <p:cNvSpPr/>
            <p:nvPr/>
          </p:nvSpPr>
          <p:spPr>
            <a:xfrm>
              <a:off x="9605050" y="6350750"/>
              <a:ext cx="76825" cy="48225"/>
            </a:xfrm>
            <a:custGeom>
              <a:avLst/>
              <a:gdLst/>
              <a:ahLst/>
              <a:cxnLst/>
              <a:rect l="l" t="t" r="r" b="b"/>
              <a:pathLst>
                <a:path w="3073" h="1929" extrusionOk="0">
                  <a:moveTo>
                    <a:pt x="330" y="0"/>
                  </a:moveTo>
                  <a:cubicBezTo>
                    <a:pt x="121" y="0"/>
                    <a:pt x="0" y="28"/>
                    <a:pt x="2" y="40"/>
                  </a:cubicBezTo>
                  <a:cubicBezTo>
                    <a:pt x="3" y="66"/>
                    <a:pt x="218" y="62"/>
                    <a:pt x="552" y="117"/>
                  </a:cubicBezTo>
                  <a:cubicBezTo>
                    <a:pt x="885" y="173"/>
                    <a:pt x="1338" y="312"/>
                    <a:pt x="1778" y="583"/>
                  </a:cubicBezTo>
                  <a:cubicBezTo>
                    <a:pt x="2217" y="855"/>
                    <a:pt x="2542" y="1197"/>
                    <a:pt x="2743" y="1471"/>
                  </a:cubicBezTo>
                  <a:cubicBezTo>
                    <a:pt x="2938" y="1737"/>
                    <a:pt x="3030" y="1928"/>
                    <a:pt x="3056" y="1928"/>
                  </a:cubicBezTo>
                  <a:cubicBezTo>
                    <a:pt x="3057" y="1928"/>
                    <a:pt x="3058" y="1928"/>
                    <a:pt x="3058" y="1928"/>
                  </a:cubicBezTo>
                  <a:cubicBezTo>
                    <a:pt x="3073" y="1922"/>
                    <a:pt x="3016" y="1710"/>
                    <a:pt x="2832" y="1410"/>
                  </a:cubicBezTo>
                  <a:cubicBezTo>
                    <a:pt x="2649" y="1111"/>
                    <a:pt x="2318" y="737"/>
                    <a:pt x="1858" y="454"/>
                  </a:cubicBezTo>
                  <a:cubicBezTo>
                    <a:pt x="1397" y="171"/>
                    <a:pt x="917" y="43"/>
                    <a:pt x="566" y="11"/>
                  </a:cubicBezTo>
                  <a:cubicBezTo>
                    <a:pt x="479" y="3"/>
                    <a:pt x="400" y="0"/>
                    <a:pt x="33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55;p34">
              <a:extLst>
                <a:ext uri="{FF2B5EF4-FFF2-40B4-BE49-F238E27FC236}">
                  <a16:creationId xmlns:a16="http://schemas.microsoft.com/office/drawing/2014/main" id="{0E458E27-EA4F-4EC4-86ED-69859966AA86}"/>
                </a:ext>
              </a:extLst>
            </p:cNvPr>
            <p:cNvSpPr/>
            <p:nvPr/>
          </p:nvSpPr>
          <p:spPr>
            <a:xfrm>
              <a:off x="9623175" y="6320075"/>
              <a:ext cx="9200" cy="33325"/>
            </a:xfrm>
            <a:custGeom>
              <a:avLst/>
              <a:gdLst/>
              <a:ahLst/>
              <a:cxnLst/>
              <a:rect l="l" t="t" r="r" b="b"/>
              <a:pathLst>
                <a:path w="368" h="1333" extrusionOk="0">
                  <a:moveTo>
                    <a:pt x="319" y="1"/>
                  </a:moveTo>
                  <a:cubicBezTo>
                    <a:pt x="277" y="1"/>
                    <a:pt x="216" y="296"/>
                    <a:pt x="140" y="658"/>
                  </a:cubicBezTo>
                  <a:cubicBezTo>
                    <a:pt x="65" y="1021"/>
                    <a:pt x="0" y="1318"/>
                    <a:pt x="40" y="1332"/>
                  </a:cubicBezTo>
                  <a:cubicBezTo>
                    <a:pt x="41" y="1333"/>
                    <a:pt x="42" y="1333"/>
                    <a:pt x="43" y="1333"/>
                  </a:cubicBezTo>
                  <a:cubicBezTo>
                    <a:pt x="85" y="1333"/>
                    <a:pt x="212" y="1054"/>
                    <a:pt x="289" y="689"/>
                  </a:cubicBezTo>
                  <a:cubicBezTo>
                    <a:pt x="368" y="316"/>
                    <a:pt x="362" y="5"/>
                    <a:pt x="320" y="1"/>
                  </a:cubicBezTo>
                  <a:cubicBezTo>
                    <a:pt x="320" y="1"/>
                    <a:pt x="319" y="1"/>
                    <a:pt x="3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56;p34">
              <a:extLst>
                <a:ext uri="{FF2B5EF4-FFF2-40B4-BE49-F238E27FC236}">
                  <a16:creationId xmlns:a16="http://schemas.microsoft.com/office/drawing/2014/main" id="{D57E5A7F-FC13-4FFB-B638-B8CE93AA6D0D}"/>
                </a:ext>
              </a:extLst>
            </p:cNvPr>
            <p:cNvSpPr/>
            <p:nvPr/>
          </p:nvSpPr>
          <p:spPr>
            <a:xfrm>
              <a:off x="9777750" y="6370600"/>
              <a:ext cx="22000" cy="27750"/>
            </a:xfrm>
            <a:custGeom>
              <a:avLst/>
              <a:gdLst/>
              <a:ahLst/>
              <a:cxnLst/>
              <a:rect l="l" t="t" r="r" b="b"/>
              <a:pathLst>
                <a:path w="880" h="1110" extrusionOk="0">
                  <a:moveTo>
                    <a:pt x="812" y="1"/>
                  </a:moveTo>
                  <a:cubicBezTo>
                    <a:pt x="771" y="1"/>
                    <a:pt x="710" y="9"/>
                    <a:pt x="637" y="32"/>
                  </a:cubicBezTo>
                  <a:cubicBezTo>
                    <a:pt x="501" y="75"/>
                    <a:pt x="322" y="181"/>
                    <a:pt x="188" y="360"/>
                  </a:cubicBezTo>
                  <a:cubicBezTo>
                    <a:pt x="54" y="540"/>
                    <a:pt x="6" y="741"/>
                    <a:pt x="3" y="885"/>
                  </a:cubicBezTo>
                  <a:cubicBezTo>
                    <a:pt x="1" y="1025"/>
                    <a:pt x="33" y="1109"/>
                    <a:pt x="52" y="1109"/>
                  </a:cubicBezTo>
                  <a:cubicBezTo>
                    <a:pt x="52" y="1109"/>
                    <a:pt x="52" y="1109"/>
                    <a:pt x="53" y="1109"/>
                  </a:cubicBezTo>
                  <a:cubicBezTo>
                    <a:pt x="96" y="1109"/>
                    <a:pt x="75" y="763"/>
                    <a:pt x="309" y="451"/>
                  </a:cubicBezTo>
                  <a:cubicBezTo>
                    <a:pt x="541" y="136"/>
                    <a:pt x="879" y="58"/>
                    <a:pt x="867" y="15"/>
                  </a:cubicBezTo>
                  <a:cubicBezTo>
                    <a:pt x="866" y="7"/>
                    <a:pt x="846" y="1"/>
                    <a:pt x="81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57;p34">
              <a:extLst>
                <a:ext uri="{FF2B5EF4-FFF2-40B4-BE49-F238E27FC236}">
                  <a16:creationId xmlns:a16="http://schemas.microsoft.com/office/drawing/2014/main" id="{642F153A-445F-4C5C-9FA6-5BCA028CB5DF}"/>
                </a:ext>
              </a:extLst>
            </p:cNvPr>
            <p:cNvSpPr/>
            <p:nvPr/>
          </p:nvSpPr>
          <p:spPr>
            <a:xfrm>
              <a:off x="9695125" y="4579025"/>
              <a:ext cx="337200" cy="231325"/>
            </a:xfrm>
            <a:custGeom>
              <a:avLst/>
              <a:gdLst/>
              <a:ahLst/>
              <a:cxnLst/>
              <a:rect l="l" t="t" r="r" b="b"/>
              <a:pathLst>
                <a:path w="13488" h="9253" extrusionOk="0">
                  <a:moveTo>
                    <a:pt x="8391" y="1"/>
                  </a:moveTo>
                  <a:cubicBezTo>
                    <a:pt x="5579" y="1"/>
                    <a:pt x="1324" y="205"/>
                    <a:pt x="238" y="713"/>
                  </a:cubicBezTo>
                  <a:cubicBezTo>
                    <a:pt x="0" y="824"/>
                    <a:pt x="7389" y="9253"/>
                    <a:pt x="8178" y="9253"/>
                  </a:cubicBezTo>
                  <a:cubicBezTo>
                    <a:pt x="8202" y="9253"/>
                    <a:pt x="8221" y="9244"/>
                    <a:pt x="8232" y="9228"/>
                  </a:cubicBezTo>
                  <a:cubicBezTo>
                    <a:pt x="8608" y="8668"/>
                    <a:pt x="13487" y="1276"/>
                    <a:pt x="13487" y="1276"/>
                  </a:cubicBezTo>
                  <a:cubicBezTo>
                    <a:pt x="13487" y="1276"/>
                    <a:pt x="12272" y="103"/>
                    <a:pt x="9746" y="20"/>
                  </a:cubicBezTo>
                  <a:cubicBezTo>
                    <a:pt x="9359" y="7"/>
                    <a:pt x="8899" y="1"/>
                    <a:pt x="8391" y="1"/>
                  </a:cubicBezTo>
                  <a:close/>
                </a:path>
              </a:pathLst>
            </a:custGeom>
            <a:solidFill>
              <a:srgbClr val="E66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58;p34">
              <a:extLst>
                <a:ext uri="{FF2B5EF4-FFF2-40B4-BE49-F238E27FC236}">
                  <a16:creationId xmlns:a16="http://schemas.microsoft.com/office/drawing/2014/main" id="{32874ECE-93BD-40FB-B79D-EB26F1ACAF84}"/>
                </a:ext>
              </a:extLst>
            </p:cNvPr>
            <p:cNvSpPr/>
            <p:nvPr/>
          </p:nvSpPr>
          <p:spPr>
            <a:xfrm>
              <a:off x="9577100" y="5148950"/>
              <a:ext cx="474050" cy="1178575"/>
            </a:xfrm>
            <a:custGeom>
              <a:avLst/>
              <a:gdLst/>
              <a:ahLst/>
              <a:cxnLst/>
              <a:rect l="l" t="t" r="r" b="b"/>
              <a:pathLst>
                <a:path w="18962" h="47143" extrusionOk="0">
                  <a:moveTo>
                    <a:pt x="3637" y="0"/>
                  </a:moveTo>
                  <a:lnTo>
                    <a:pt x="1" y="47142"/>
                  </a:lnTo>
                  <a:lnTo>
                    <a:pt x="16373" y="47142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559;p34">
              <a:extLst>
                <a:ext uri="{FF2B5EF4-FFF2-40B4-BE49-F238E27FC236}">
                  <a16:creationId xmlns:a16="http://schemas.microsoft.com/office/drawing/2014/main" id="{951AA432-4B05-49DF-9EDF-2B619C12F6C3}"/>
                </a:ext>
              </a:extLst>
            </p:cNvPr>
            <p:cNvSpPr/>
            <p:nvPr/>
          </p:nvSpPr>
          <p:spPr>
            <a:xfrm>
              <a:off x="9792400" y="5295475"/>
              <a:ext cx="79225" cy="1035200"/>
            </a:xfrm>
            <a:custGeom>
              <a:avLst/>
              <a:gdLst/>
              <a:ahLst/>
              <a:cxnLst/>
              <a:rect l="l" t="t" r="r" b="b"/>
              <a:pathLst>
                <a:path w="3169" h="41408" extrusionOk="0">
                  <a:moveTo>
                    <a:pt x="3165" y="1"/>
                  </a:moveTo>
                  <a:cubicBezTo>
                    <a:pt x="3163" y="1"/>
                    <a:pt x="3158" y="36"/>
                    <a:pt x="3153" y="108"/>
                  </a:cubicBezTo>
                  <a:cubicBezTo>
                    <a:pt x="3148" y="186"/>
                    <a:pt x="3142" y="291"/>
                    <a:pt x="3133" y="422"/>
                  </a:cubicBezTo>
                  <a:cubicBezTo>
                    <a:pt x="3118" y="707"/>
                    <a:pt x="3098" y="1113"/>
                    <a:pt x="3072" y="1631"/>
                  </a:cubicBezTo>
                  <a:cubicBezTo>
                    <a:pt x="3025" y="2681"/>
                    <a:pt x="2943" y="4199"/>
                    <a:pt x="2837" y="6075"/>
                  </a:cubicBezTo>
                  <a:cubicBezTo>
                    <a:pt x="2621" y="9826"/>
                    <a:pt x="2240" y="15002"/>
                    <a:pt x="1718" y="20712"/>
                  </a:cubicBezTo>
                  <a:cubicBezTo>
                    <a:pt x="1200" y="26423"/>
                    <a:pt x="706" y="31593"/>
                    <a:pt x="413" y="35340"/>
                  </a:cubicBezTo>
                  <a:cubicBezTo>
                    <a:pt x="264" y="37213"/>
                    <a:pt x="153" y="38729"/>
                    <a:pt x="90" y="39779"/>
                  </a:cubicBezTo>
                  <a:cubicBezTo>
                    <a:pt x="60" y="40296"/>
                    <a:pt x="35" y="40702"/>
                    <a:pt x="18" y="40986"/>
                  </a:cubicBezTo>
                  <a:cubicBezTo>
                    <a:pt x="12" y="41118"/>
                    <a:pt x="7" y="41222"/>
                    <a:pt x="3" y="41300"/>
                  </a:cubicBezTo>
                  <a:cubicBezTo>
                    <a:pt x="1" y="41371"/>
                    <a:pt x="1" y="41408"/>
                    <a:pt x="3" y="41408"/>
                  </a:cubicBezTo>
                  <a:cubicBezTo>
                    <a:pt x="5" y="41408"/>
                    <a:pt x="11" y="41372"/>
                    <a:pt x="19" y="41301"/>
                  </a:cubicBezTo>
                  <a:cubicBezTo>
                    <a:pt x="25" y="41223"/>
                    <a:pt x="35" y="41120"/>
                    <a:pt x="49" y="40988"/>
                  </a:cubicBezTo>
                  <a:cubicBezTo>
                    <a:pt x="72" y="40704"/>
                    <a:pt x="105" y="40300"/>
                    <a:pt x="149" y="39782"/>
                  </a:cubicBezTo>
                  <a:cubicBezTo>
                    <a:pt x="236" y="38727"/>
                    <a:pt x="363" y="37214"/>
                    <a:pt x="520" y="35349"/>
                  </a:cubicBezTo>
                  <a:cubicBezTo>
                    <a:pt x="839" y="31604"/>
                    <a:pt x="1350" y="26438"/>
                    <a:pt x="1869" y="20725"/>
                  </a:cubicBezTo>
                  <a:cubicBezTo>
                    <a:pt x="2391" y="15014"/>
                    <a:pt x="2754" y="9834"/>
                    <a:pt x="2945" y="6080"/>
                  </a:cubicBezTo>
                  <a:cubicBezTo>
                    <a:pt x="3036" y="4202"/>
                    <a:pt x="3103" y="2683"/>
                    <a:pt x="3131" y="1632"/>
                  </a:cubicBezTo>
                  <a:cubicBezTo>
                    <a:pt x="3145" y="1114"/>
                    <a:pt x="3156" y="708"/>
                    <a:pt x="3164" y="423"/>
                  </a:cubicBezTo>
                  <a:cubicBezTo>
                    <a:pt x="3166" y="291"/>
                    <a:pt x="3167" y="186"/>
                    <a:pt x="3168" y="108"/>
                  </a:cubicBezTo>
                  <a:cubicBezTo>
                    <a:pt x="3168" y="36"/>
                    <a:pt x="3167" y="1"/>
                    <a:pt x="31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560;p34">
              <a:extLst>
                <a:ext uri="{FF2B5EF4-FFF2-40B4-BE49-F238E27FC236}">
                  <a16:creationId xmlns:a16="http://schemas.microsoft.com/office/drawing/2014/main" id="{FFABBEA2-6410-44A9-964C-411506335295}"/>
                </a:ext>
              </a:extLst>
            </p:cNvPr>
            <p:cNvSpPr/>
            <p:nvPr/>
          </p:nvSpPr>
          <p:spPr>
            <a:xfrm>
              <a:off x="10049725" y="4643000"/>
              <a:ext cx="163075" cy="186575"/>
            </a:xfrm>
            <a:custGeom>
              <a:avLst/>
              <a:gdLst/>
              <a:ahLst/>
              <a:cxnLst/>
              <a:rect l="l" t="t" r="r" b="b"/>
              <a:pathLst>
                <a:path w="6523" h="7463" extrusionOk="0">
                  <a:moveTo>
                    <a:pt x="3683" y="1"/>
                  </a:moveTo>
                  <a:cubicBezTo>
                    <a:pt x="3000" y="1"/>
                    <a:pt x="573" y="2172"/>
                    <a:pt x="289" y="3295"/>
                  </a:cubicBezTo>
                  <a:cubicBezTo>
                    <a:pt x="1" y="4439"/>
                    <a:pt x="648" y="7438"/>
                    <a:pt x="648" y="7438"/>
                  </a:cubicBezTo>
                  <a:lnTo>
                    <a:pt x="4746" y="7463"/>
                  </a:lnTo>
                  <a:lnTo>
                    <a:pt x="4482" y="5607"/>
                  </a:lnTo>
                  <a:lnTo>
                    <a:pt x="4482" y="5607"/>
                  </a:lnTo>
                  <a:cubicBezTo>
                    <a:pt x="4508" y="5616"/>
                    <a:pt x="4539" y="5620"/>
                    <a:pt x="4573" y="5620"/>
                  </a:cubicBezTo>
                  <a:cubicBezTo>
                    <a:pt x="4997" y="5620"/>
                    <a:pt x="5937" y="4978"/>
                    <a:pt x="6218" y="4499"/>
                  </a:cubicBezTo>
                  <a:cubicBezTo>
                    <a:pt x="6523" y="3979"/>
                    <a:pt x="5432" y="3797"/>
                    <a:pt x="5432" y="3797"/>
                  </a:cubicBezTo>
                  <a:cubicBezTo>
                    <a:pt x="5432" y="3797"/>
                    <a:pt x="5776" y="3424"/>
                    <a:pt x="5643" y="3158"/>
                  </a:cubicBezTo>
                  <a:cubicBezTo>
                    <a:pt x="5509" y="2893"/>
                    <a:pt x="4738" y="2816"/>
                    <a:pt x="4738" y="2816"/>
                  </a:cubicBezTo>
                  <a:lnTo>
                    <a:pt x="4592" y="2457"/>
                  </a:lnTo>
                  <a:cubicBezTo>
                    <a:pt x="4444" y="2100"/>
                    <a:pt x="2810" y="2091"/>
                    <a:pt x="2810" y="2091"/>
                  </a:cubicBezTo>
                  <a:cubicBezTo>
                    <a:pt x="2810" y="2091"/>
                    <a:pt x="3661" y="1372"/>
                    <a:pt x="3993" y="1039"/>
                  </a:cubicBezTo>
                  <a:cubicBezTo>
                    <a:pt x="4324" y="706"/>
                    <a:pt x="4175" y="64"/>
                    <a:pt x="3720" y="3"/>
                  </a:cubicBezTo>
                  <a:cubicBezTo>
                    <a:pt x="3708" y="1"/>
                    <a:pt x="3696" y="1"/>
                    <a:pt x="3683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561;p34">
              <a:extLst>
                <a:ext uri="{FF2B5EF4-FFF2-40B4-BE49-F238E27FC236}">
                  <a16:creationId xmlns:a16="http://schemas.microsoft.com/office/drawing/2014/main" id="{D08D83C4-ABEB-4E6F-8684-B9AE7AC6236C}"/>
                </a:ext>
              </a:extLst>
            </p:cNvPr>
            <p:cNvSpPr/>
            <p:nvPr/>
          </p:nvSpPr>
          <p:spPr>
            <a:xfrm>
              <a:off x="10088300" y="4717100"/>
              <a:ext cx="69025" cy="69325"/>
            </a:xfrm>
            <a:custGeom>
              <a:avLst/>
              <a:gdLst/>
              <a:ahLst/>
              <a:cxnLst/>
              <a:rect l="l" t="t" r="r" b="b"/>
              <a:pathLst>
                <a:path w="2761" h="2773" extrusionOk="0">
                  <a:moveTo>
                    <a:pt x="1893" y="0"/>
                  </a:moveTo>
                  <a:cubicBezTo>
                    <a:pt x="1738" y="0"/>
                    <a:pt x="1583" y="24"/>
                    <a:pt x="1434" y="71"/>
                  </a:cubicBezTo>
                  <a:cubicBezTo>
                    <a:pt x="986" y="210"/>
                    <a:pt x="635" y="514"/>
                    <a:pt x="414" y="846"/>
                  </a:cubicBezTo>
                  <a:cubicBezTo>
                    <a:pt x="193" y="1179"/>
                    <a:pt x="94" y="1530"/>
                    <a:pt x="47" y="1822"/>
                  </a:cubicBezTo>
                  <a:cubicBezTo>
                    <a:pt x="10" y="2053"/>
                    <a:pt x="0" y="2286"/>
                    <a:pt x="17" y="2520"/>
                  </a:cubicBezTo>
                  <a:cubicBezTo>
                    <a:pt x="29" y="2683"/>
                    <a:pt x="49" y="2773"/>
                    <a:pt x="58" y="2773"/>
                  </a:cubicBezTo>
                  <a:cubicBezTo>
                    <a:pt x="58" y="2773"/>
                    <a:pt x="58" y="2773"/>
                    <a:pt x="58" y="2773"/>
                  </a:cubicBezTo>
                  <a:cubicBezTo>
                    <a:pt x="87" y="2773"/>
                    <a:pt x="42" y="2406"/>
                    <a:pt x="151" y="1841"/>
                  </a:cubicBezTo>
                  <a:cubicBezTo>
                    <a:pt x="210" y="1562"/>
                    <a:pt x="317" y="1231"/>
                    <a:pt x="530" y="924"/>
                  </a:cubicBezTo>
                  <a:cubicBezTo>
                    <a:pt x="740" y="621"/>
                    <a:pt x="1070" y="342"/>
                    <a:pt x="1478" y="215"/>
                  </a:cubicBezTo>
                  <a:cubicBezTo>
                    <a:pt x="1615" y="172"/>
                    <a:pt x="1762" y="149"/>
                    <a:pt x="1905" y="149"/>
                  </a:cubicBezTo>
                  <a:cubicBezTo>
                    <a:pt x="2172" y="149"/>
                    <a:pt x="2421" y="230"/>
                    <a:pt x="2555" y="413"/>
                  </a:cubicBezTo>
                  <a:cubicBezTo>
                    <a:pt x="2655" y="548"/>
                    <a:pt x="2620" y="718"/>
                    <a:pt x="2544" y="864"/>
                  </a:cubicBezTo>
                  <a:cubicBezTo>
                    <a:pt x="2474" y="1004"/>
                    <a:pt x="2394" y="1137"/>
                    <a:pt x="2304" y="1266"/>
                  </a:cubicBezTo>
                  <a:cubicBezTo>
                    <a:pt x="1972" y="1737"/>
                    <a:pt x="1671" y="1949"/>
                    <a:pt x="1689" y="1970"/>
                  </a:cubicBezTo>
                  <a:cubicBezTo>
                    <a:pt x="1690" y="1970"/>
                    <a:pt x="1690" y="1971"/>
                    <a:pt x="1692" y="1971"/>
                  </a:cubicBezTo>
                  <a:cubicBezTo>
                    <a:pt x="1707" y="1971"/>
                    <a:pt x="1784" y="1925"/>
                    <a:pt x="1905" y="1830"/>
                  </a:cubicBezTo>
                  <a:cubicBezTo>
                    <a:pt x="2086" y="1682"/>
                    <a:pt x="2250" y="1515"/>
                    <a:pt x="2392" y="1328"/>
                  </a:cubicBezTo>
                  <a:cubicBezTo>
                    <a:pt x="2490" y="1199"/>
                    <a:pt x="2579" y="1064"/>
                    <a:pt x="2657" y="920"/>
                  </a:cubicBezTo>
                  <a:cubicBezTo>
                    <a:pt x="2698" y="842"/>
                    <a:pt x="2738" y="752"/>
                    <a:pt x="2749" y="647"/>
                  </a:cubicBezTo>
                  <a:cubicBezTo>
                    <a:pt x="2761" y="537"/>
                    <a:pt x="2733" y="426"/>
                    <a:pt x="2672" y="335"/>
                  </a:cubicBezTo>
                  <a:cubicBezTo>
                    <a:pt x="2543" y="150"/>
                    <a:pt x="2330" y="52"/>
                    <a:pt x="2109" y="15"/>
                  </a:cubicBezTo>
                  <a:cubicBezTo>
                    <a:pt x="2037" y="5"/>
                    <a:pt x="1965" y="0"/>
                    <a:pt x="189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562;p34">
              <a:extLst>
                <a:ext uri="{FF2B5EF4-FFF2-40B4-BE49-F238E27FC236}">
                  <a16:creationId xmlns:a16="http://schemas.microsoft.com/office/drawing/2014/main" id="{01083CEB-B93D-40F3-B8BD-2CEFBC9DB913}"/>
                </a:ext>
              </a:extLst>
            </p:cNvPr>
            <p:cNvSpPr/>
            <p:nvPr/>
          </p:nvSpPr>
          <p:spPr>
            <a:xfrm>
              <a:off x="10113275" y="4704600"/>
              <a:ext cx="16300" cy="24350"/>
            </a:xfrm>
            <a:custGeom>
              <a:avLst/>
              <a:gdLst/>
              <a:ahLst/>
              <a:cxnLst/>
              <a:rect l="l" t="t" r="r" b="b"/>
              <a:pathLst>
                <a:path w="652" h="974" extrusionOk="0">
                  <a:moveTo>
                    <a:pt x="611" y="1"/>
                  </a:moveTo>
                  <a:cubicBezTo>
                    <a:pt x="560" y="1"/>
                    <a:pt x="365" y="158"/>
                    <a:pt x="208" y="415"/>
                  </a:cubicBezTo>
                  <a:cubicBezTo>
                    <a:pt x="39" y="695"/>
                    <a:pt x="1" y="964"/>
                    <a:pt x="41" y="973"/>
                  </a:cubicBezTo>
                  <a:cubicBezTo>
                    <a:pt x="42" y="973"/>
                    <a:pt x="43" y="973"/>
                    <a:pt x="44" y="973"/>
                  </a:cubicBezTo>
                  <a:cubicBezTo>
                    <a:pt x="87" y="973"/>
                    <a:pt x="184" y="747"/>
                    <a:pt x="338" y="493"/>
                  </a:cubicBezTo>
                  <a:cubicBezTo>
                    <a:pt x="494" y="231"/>
                    <a:pt x="651" y="36"/>
                    <a:pt x="621" y="4"/>
                  </a:cubicBezTo>
                  <a:cubicBezTo>
                    <a:pt x="619" y="2"/>
                    <a:pt x="616" y="1"/>
                    <a:pt x="61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563;p34">
              <a:extLst>
                <a:ext uri="{FF2B5EF4-FFF2-40B4-BE49-F238E27FC236}">
                  <a16:creationId xmlns:a16="http://schemas.microsoft.com/office/drawing/2014/main" id="{5080BE02-0C44-49C5-A100-B141BAAA7F3A}"/>
                </a:ext>
              </a:extLst>
            </p:cNvPr>
            <p:cNvSpPr/>
            <p:nvPr/>
          </p:nvSpPr>
          <p:spPr>
            <a:xfrm>
              <a:off x="10080825" y="4736275"/>
              <a:ext cx="160825" cy="205600"/>
            </a:xfrm>
            <a:custGeom>
              <a:avLst/>
              <a:gdLst/>
              <a:ahLst/>
              <a:cxnLst/>
              <a:rect l="l" t="t" r="r" b="b"/>
              <a:pathLst>
                <a:path w="6433" h="8224" extrusionOk="0">
                  <a:moveTo>
                    <a:pt x="1301" y="0"/>
                  </a:moveTo>
                  <a:lnTo>
                    <a:pt x="618" y="2763"/>
                  </a:lnTo>
                  <a:lnTo>
                    <a:pt x="0" y="5199"/>
                  </a:lnTo>
                  <a:lnTo>
                    <a:pt x="4079" y="8224"/>
                  </a:lnTo>
                  <a:lnTo>
                    <a:pt x="6433" y="251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564;p34">
              <a:extLst>
                <a:ext uri="{FF2B5EF4-FFF2-40B4-BE49-F238E27FC236}">
                  <a16:creationId xmlns:a16="http://schemas.microsoft.com/office/drawing/2014/main" id="{615F7588-3046-411C-A885-9D9F4D42F502}"/>
                </a:ext>
              </a:extLst>
            </p:cNvPr>
            <p:cNvSpPr/>
            <p:nvPr/>
          </p:nvSpPr>
          <p:spPr>
            <a:xfrm>
              <a:off x="9998125" y="4805250"/>
              <a:ext cx="226725" cy="176575"/>
            </a:xfrm>
            <a:custGeom>
              <a:avLst/>
              <a:gdLst/>
              <a:ahLst/>
              <a:cxnLst/>
              <a:rect l="l" t="t" r="r" b="b"/>
              <a:pathLst>
                <a:path w="9069" h="7063" extrusionOk="0">
                  <a:moveTo>
                    <a:pt x="3832" y="0"/>
                  </a:moveTo>
                  <a:cubicBezTo>
                    <a:pt x="3646" y="0"/>
                    <a:pt x="3222" y="28"/>
                    <a:pt x="2909" y="257"/>
                  </a:cubicBezTo>
                  <a:cubicBezTo>
                    <a:pt x="2047" y="888"/>
                    <a:pt x="2297" y="2395"/>
                    <a:pt x="2297" y="2395"/>
                  </a:cubicBezTo>
                  <a:lnTo>
                    <a:pt x="0" y="3994"/>
                  </a:lnTo>
                  <a:lnTo>
                    <a:pt x="2120" y="7063"/>
                  </a:lnTo>
                  <a:cubicBezTo>
                    <a:pt x="5407" y="6864"/>
                    <a:pt x="7282" y="5566"/>
                    <a:pt x="7607" y="5305"/>
                  </a:cubicBezTo>
                  <a:cubicBezTo>
                    <a:pt x="7995" y="4996"/>
                    <a:pt x="7924" y="4218"/>
                    <a:pt x="7924" y="4218"/>
                  </a:cubicBezTo>
                  <a:cubicBezTo>
                    <a:pt x="8406" y="3877"/>
                    <a:pt x="8058" y="3309"/>
                    <a:pt x="8058" y="3309"/>
                  </a:cubicBezTo>
                  <a:cubicBezTo>
                    <a:pt x="8698" y="3018"/>
                    <a:pt x="9069" y="2667"/>
                    <a:pt x="8828" y="2130"/>
                  </a:cubicBezTo>
                  <a:cubicBezTo>
                    <a:pt x="8698" y="1840"/>
                    <a:pt x="7463" y="1842"/>
                    <a:pt x="6483" y="1766"/>
                  </a:cubicBezTo>
                  <a:lnTo>
                    <a:pt x="6455" y="1763"/>
                  </a:lnTo>
                  <a:cubicBezTo>
                    <a:pt x="5409" y="1676"/>
                    <a:pt x="4489" y="1041"/>
                    <a:pt x="3989" y="120"/>
                  </a:cubicBezTo>
                  <a:lnTo>
                    <a:pt x="3926" y="3"/>
                  </a:lnTo>
                  <a:cubicBezTo>
                    <a:pt x="3926" y="3"/>
                    <a:pt x="3891" y="0"/>
                    <a:pt x="3832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565;p34">
              <a:extLst>
                <a:ext uri="{FF2B5EF4-FFF2-40B4-BE49-F238E27FC236}">
                  <a16:creationId xmlns:a16="http://schemas.microsoft.com/office/drawing/2014/main" id="{BDDB1E76-BCFC-4888-A4A7-F86923D7E9DB}"/>
                </a:ext>
              </a:extLst>
            </p:cNvPr>
            <p:cNvSpPr/>
            <p:nvPr/>
          </p:nvSpPr>
          <p:spPr>
            <a:xfrm>
              <a:off x="10119750" y="4886875"/>
              <a:ext cx="83375" cy="9775"/>
            </a:xfrm>
            <a:custGeom>
              <a:avLst/>
              <a:gdLst/>
              <a:ahLst/>
              <a:cxnLst/>
              <a:rect l="l" t="t" r="r" b="b"/>
              <a:pathLst>
                <a:path w="3335" h="391" extrusionOk="0">
                  <a:moveTo>
                    <a:pt x="92" y="0"/>
                  </a:moveTo>
                  <a:cubicBezTo>
                    <a:pt x="23" y="0"/>
                    <a:pt x="1" y="104"/>
                    <a:pt x="74" y="129"/>
                  </a:cubicBezTo>
                  <a:cubicBezTo>
                    <a:pt x="557" y="297"/>
                    <a:pt x="1115" y="390"/>
                    <a:pt x="1671" y="390"/>
                  </a:cubicBezTo>
                  <a:cubicBezTo>
                    <a:pt x="2242" y="390"/>
                    <a:pt x="2812" y="292"/>
                    <a:pt x="3299" y="78"/>
                  </a:cubicBezTo>
                  <a:cubicBezTo>
                    <a:pt x="3335" y="61"/>
                    <a:pt x="3309" y="14"/>
                    <a:pt x="3276" y="14"/>
                  </a:cubicBezTo>
                  <a:cubicBezTo>
                    <a:pt x="3275" y="14"/>
                    <a:pt x="3273" y="14"/>
                    <a:pt x="3272" y="14"/>
                  </a:cubicBezTo>
                  <a:cubicBezTo>
                    <a:pt x="2743" y="92"/>
                    <a:pt x="2225" y="215"/>
                    <a:pt x="1687" y="222"/>
                  </a:cubicBezTo>
                  <a:cubicBezTo>
                    <a:pt x="1673" y="222"/>
                    <a:pt x="1658" y="222"/>
                    <a:pt x="1644" y="222"/>
                  </a:cubicBezTo>
                  <a:cubicBezTo>
                    <a:pt x="1119" y="222"/>
                    <a:pt x="620" y="107"/>
                    <a:pt x="109" y="2"/>
                  </a:cubicBezTo>
                  <a:cubicBezTo>
                    <a:pt x="103" y="1"/>
                    <a:pt x="97" y="0"/>
                    <a:pt x="92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566;p34">
              <a:extLst>
                <a:ext uri="{FF2B5EF4-FFF2-40B4-BE49-F238E27FC236}">
                  <a16:creationId xmlns:a16="http://schemas.microsoft.com/office/drawing/2014/main" id="{71EF1888-165E-422D-AFC3-E5F02BA28C07}"/>
                </a:ext>
              </a:extLst>
            </p:cNvPr>
            <p:cNvSpPr/>
            <p:nvPr/>
          </p:nvSpPr>
          <p:spPr>
            <a:xfrm>
              <a:off x="10117250" y="4911425"/>
              <a:ext cx="80975" cy="17425"/>
            </a:xfrm>
            <a:custGeom>
              <a:avLst/>
              <a:gdLst/>
              <a:ahLst/>
              <a:cxnLst/>
              <a:rect l="l" t="t" r="r" b="b"/>
              <a:pathLst>
                <a:path w="3239" h="697" extrusionOk="0">
                  <a:moveTo>
                    <a:pt x="3163" y="0"/>
                  </a:moveTo>
                  <a:cubicBezTo>
                    <a:pt x="3154" y="0"/>
                    <a:pt x="3146" y="2"/>
                    <a:pt x="3138" y="7"/>
                  </a:cubicBezTo>
                  <a:cubicBezTo>
                    <a:pt x="2576" y="342"/>
                    <a:pt x="2015" y="499"/>
                    <a:pt x="1438" y="499"/>
                  </a:cubicBezTo>
                  <a:cubicBezTo>
                    <a:pt x="1016" y="499"/>
                    <a:pt x="586" y="415"/>
                    <a:pt x="140" y="255"/>
                  </a:cubicBezTo>
                  <a:cubicBezTo>
                    <a:pt x="132" y="252"/>
                    <a:pt x="124" y="251"/>
                    <a:pt x="116" y="251"/>
                  </a:cubicBezTo>
                  <a:cubicBezTo>
                    <a:pt x="43" y="251"/>
                    <a:pt x="1" y="371"/>
                    <a:pt x="77" y="404"/>
                  </a:cubicBezTo>
                  <a:cubicBezTo>
                    <a:pt x="507" y="591"/>
                    <a:pt x="989" y="696"/>
                    <a:pt x="1466" y="696"/>
                  </a:cubicBezTo>
                  <a:cubicBezTo>
                    <a:pt x="2095" y="696"/>
                    <a:pt x="2716" y="512"/>
                    <a:pt x="3201" y="88"/>
                  </a:cubicBezTo>
                  <a:cubicBezTo>
                    <a:pt x="3238" y="56"/>
                    <a:pt x="3204" y="0"/>
                    <a:pt x="316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567;p34">
              <a:extLst>
                <a:ext uri="{FF2B5EF4-FFF2-40B4-BE49-F238E27FC236}">
                  <a16:creationId xmlns:a16="http://schemas.microsoft.com/office/drawing/2014/main" id="{D72CA7D4-6AA2-4EE2-B313-D8B43A8DE6E4}"/>
                </a:ext>
              </a:extLst>
            </p:cNvPr>
            <p:cNvSpPr/>
            <p:nvPr/>
          </p:nvSpPr>
          <p:spPr>
            <a:xfrm>
              <a:off x="9696875" y="4866225"/>
              <a:ext cx="394725" cy="273625"/>
            </a:xfrm>
            <a:custGeom>
              <a:avLst/>
              <a:gdLst/>
              <a:ahLst/>
              <a:cxnLst/>
              <a:rect l="l" t="t" r="r" b="b"/>
              <a:pathLst>
                <a:path w="15789" h="10945" extrusionOk="0">
                  <a:moveTo>
                    <a:pt x="12905" y="1"/>
                  </a:moveTo>
                  <a:lnTo>
                    <a:pt x="6695" y="3730"/>
                  </a:lnTo>
                  <a:lnTo>
                    <a:pt x="4438" y="1008"/>
                  </a:lnTo>
                  <a:cubicBezTo>
                    <a:pt x="4438" y="1008"/>
                    <a:pt x="1243" y="2313"/>
                    <a:pt x="1" y="5001"/>
                  </a:cubicBezTo>
                  <a:cubicBezTo>
                    <a:pt x="1" y="5001"/>
                    <a:pt x="4107" y="10944"/>
                    <a:pt x="7491" y="10944"/>
                  </a:cubicBezTo>
                  <a:cubicBezTo>
                    <a:pt x="7827" y="10944"/>
                    <a:pt x="8155" y="10886"/>
                    <a:pt x="8472" y="10757"/>
                  </a:cubicBezTo>
                  <a:cubicBezTo>
                    <a:pt x="11982" y="9333"/>
                    <a:pt x="15788" y="4451"/>
                    <a:pt x="15788" y="4451"/>
                  </a:cubicBezTo>
                  <a:lnTo>
                    <a:pt x="12905" y="1"/>
                  </a:lnTo>
                  <a:close/>
                </a:path>
              </a:pathLst>
            </a:custGeom>
            <a:solidFill>
              <a:srgbClr val="E66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568;p34">
              <a:extLst>
                <a:ext uri="{FF2B5EF4-FFF2-40B4-BE49-F238E27FC236}">
                  <a16:creationId xmlns:a16="http://schemas.microsoft.com/office/drawing/2014/main" id="{5EEC9F7C-29FE-4822-A3D2-DE87DE8545FC}"/>
                </a:ext>
              </a:extLst>
            </p:cNvPr>
            <p:cNvSpPr/>
            <p:nvPr/>
          </p:nvSpPr>
          <p:spPr>
            <a:xfrm>
              <a:off x="9712250" y="4766925"/>
              <a:ext cx="378975" cy="355000"/>
            </a:xfrm>
            <a:custGeom>
              <a:avLst/>
              <a:gdLst/>
              <a:ahLst/>
              <a:cxnLst/>
              <a:rect l="l" t="t" r="r" b="b"/>
              <a:pathLst>
                <a:path w="15159" h="14200" extrusionOk="0">
                  <a:moveTo>
                    <a:pt x="1421" y="0"/>
                  </a:moveTo>
                  <a:cubicBezTo>
                    <a:pt x="1421" y="0"/>
                    <a:pt x="1421" y="0"/>
                    <a:pt x="1421" y="0"/>
                  </a:cubicBezTo>
                  <a:cubicBezTo>
                    <a:pt x="1420" y="1"/>
                    <a:pt x="1432" y="22"/>
                    <a:pt x="1459" y="61"/>
                  </a:cubicBezTo>
                  <a:lnTo>
                    <a:pt x="1578" y="236"/>
                  </a:lnTo>
                  <a:cubicBezTo>
                    <a:pt x="1691" y="394"/>
                    <a:pt x="1849" y="615"/>
                    <a:pt x="2051" y="900"/>
                  </a:cubicBezTo>
                  <a:cubicBezTo>
                    <a:pt x="2474" y="1483"/>
                    <a:pt x="3080" y="2319"/>
                    <a:pt x="3838" y="3365"/>
                  </a:cubicBezTo>
                  <a:lnTo>
                    <a:pt x="5096" y="5091"/>
                  </a:lnTo>
                  <a:lnTo>
                    <a:pt x="5805" y="6061"/>
                  </a:lnTo>
                  <a:cubicBezTo>
                    <a:pt x="5928" y="6226"/>
                    <a:pt x="6044" y="6405"/>
                    <a:pt x="6205" y="6560"/>
                  </a:cubicBezTo>
                  <a:cubicBezTo>
                    <a:pt x="6347" y="6704"/>
                    <a:pt x="6554" y="6816"/>
                    <a:pt x="6773" y="6816"/>
                  </a:cubicBezTo>
                  <a:cubicBezTo>
                    <a:pt x="6795" y="6816"/>
                    <a:pt x="6816" y="6815"/>
                    <a:pt x="6838" y="6812"/>
                  </a:cubicBezTo>
                  <a:cubicBezTo>
                    <a:pt x="7077" y="6793"/>
                    <a:pt x="7288" y="6686"/>
                    <a:pt x="7489" y="6581"/>
                  </a:cubicBezTo>
                  <a:lnTo>
                    <a:pt x="8099" y="6264"/>
                  </a:lnTo>
                  <a:lnTo>
                    <a:pt x="9365" y="5603"/>
                  </a:lnTo>
                  <a:lnTo>
                    <a:pt x="12054" y="4198"/>
                  </a:lnTo>
                  <a:lnTo>
                    <a:pt x="12054" y="4198"/>
                  </a:lnTo>
                  <a:lnTo>
                    <a:pt x="12471" y="4061"/>
                  </a:lnTo>
                  <a:lnTo>
                    <a:pt x="12471" y="4061"/>
                  </a:lnTo>
                  <a:cubicBezTo>
                    <a:pt x="13156" y="5243"/>
                    <a:pt x="13879" y="6491"/>
                    <a:pt x="14621" y="7772"/>
                  </a:cubicBezTo>
                  <a:lnTo>
                    <a:pt x="14976" y="8383"/>
                  </a:lnTo>
                  <a:lnTo>
                    <a:pt x="14976" y="8383"/>
                  </a:lnTo>
                  <a:cubicBezTo>
                    <a:pt x="14197" y="9399"/>
                    <a:pt x="13431" y="10386"/>
                    <a:pt x="12589" y="11242"/>
                  </a:cubicBezTo>
                  <a:cubicBezTo>
                    <a:pt x="11742" y="12112"/>
                    <a:pt x="10808" y="12839"/>
                    <a:pt x="9815" y="13337"/>
                  </a:cubicBezTo>
                  <a:cubicBezTo>
                    <a:pt x="8867" y="13811"/>
                    <a:pt x="7867" y="14075"/>
                    <a:pt x="6921" y="14075"/>
                  </a:cubicBezTo>
                  <a:cubicBezTo>
                    <a:pt x="6878" y="14075"/>
                    <a:pt x="6834" y="14074"/>
                    <a:pt x="6791" y="14073"/>
                  </a:cubicBezTo>
                  <a:cubicBezTo>
                    <a:pt x="6770" y="14073"/>
                    <a:pt x="6749" y="14074"/>
                    <a:pt x="6729" y="14074"/>
                  </a:cubicBezTo>
                  <a:cubicBezTo>
                    <a:pt x="6258" y="14074"/>
                    <a:pt x="5809" y="13991"/>
                    <a:pt x="5380" y="13905"/>
                  </a:cubicBezTo>
                  <a:cubicBezTo>
                    <a:pt x="4939" y="13789"/>
                    <a:pt x="4520" y="13658"/>
                    <a:pt x="4138" y="13485"/>
                  </a:cubicBezTo>
                  <a:cubicBezTo>
                    <a:pt x="3369" y="13150"/>
                    <a:pt x="2729" y="12734"/>
                    <a:pt x="2203" y="12328"/>
                  </a:cubicBezTo>
                  <a:cubicBezTo>
                    <a:pt x="1752" y="11981"/>
                    <a:pt x="1330" y="11597"/>
                    <a:pt x="941" y="11180"/>
                  </a:cubicBezTo>
                  <a:cubicBezTo>
                    <a:pt x="779" y="11012"/>
                    <a:pt x="642" y="10856"/>
                    <a:pt x="527" y="10717"/>
                  </a:cubicBezTo>
                  <a:cubicBezTo>
                    <a:pt x="408" y="10580"/>
                    <a:pt x="312" y="10463"/>
                    <a:pt x="237" y="10364"/>
                  </a:cubicBezTo>
                  <a:cubicBezTo>
                    <a:pt x="165" y="10272"/>
                    <a:pt x="107" y="10200"/>
                    <a:pt x="64" y="10144"/>
                  </a:cubicBezTo>
                  <a:cubicBezTo>
                    <a:pt x="26" y="10096"/>
                    <a:pt x="4" y="10072"/>
                    <a:pt x="1" y="10072"/>
                  </a:cubicBezTo>
                  <a:cubicBezTo>
                    <a:pt x="1" y="10072"/>
                    <a:pt x="1" y="10072"/>
                    <a:pt x="1" y="10072"/>
                  </a:cubicBezTo>
                  <a:cubicBezTo>
                    <a:pt x="1" y="10072"/>
                    <a:pt x="271" y="10518"/>
                    <a:pt x="899" y="11219"/>
                  </a:cubicBezTo>
                  <a:cubicBezTo>
                    <a:pt x="1282" y="11645"/>
                    <a:pt x="1702" y="12039"/>
                    <a:pt x="2153" y="12393"/>
                  </a:cubicBezTo>
                  <a:cubicBezTo>
                    <a:pt x="2678" y="12808"/>
                    <a:pt x="3321" y="13236"/>
                    <a:pt x="4097" y="13581"/>
                  </a:cubicBezTo>
                  <a:cubicBezTo>
                    <a:pt x="4482" y="13759"/>
                    <a:pt x="4906" y="13895"/>
                    <a:pt x="5355" y="14017"/>
                  </a:cubicBezTo>
                  <a:cubicBezTo>
                    <a:pt x="5798" y="14109"/>
                    <a:pt x="6264" y="14198"/>
                    <a:pt x="6754" y="14198"/>
                  </a:cubicBezTo>
                  <a:cubicBezTo>
                    <a:pt x="6766" y="14198"/>
                    <a:pt x="6778" y="14198"/>
                    <a:pt x="6790" y="14198"/>
                  </a:cubicBezTo>
                  <a:cubicBezTo>
                    <a:pt x="6842" y="14199"/>
                    <a:pt x="6895" y="14200"/>
                    <a:pt x="6949" y="14200"/>
                  </a:cubicBezTo>
                  <a:cubicBezTo>
                    <a:pt x="7907" y="14200"/>
                    <a:pt x="8920" y="13936"/>
                    <a:pt x="9877" y="13460"/>
                  </a:cubicBezTo>
                  <a:cubicBezTo>
                    <a:pt x="10889" y="12957"/>
                    <a:pt x="11837" y="12222"/>
                    <a:pt x="12694" y="11346"/>
                  </a:cubicBezTo>
                  <a:cubicBezTo>
                    <a:pt x="13557" y="10471"/>
                    <a:pt x="14337" y="9465"/>
                    <a:pt x="15128" y="8436"/>
                  </a:cubicBezTo>
                  <a:lnTo>
                    <a:pt x="15159" y="8395"/>
                  </a:lnTo>
                  <a:lnTo>
                    <a:pt x="15133" y="8352"/>
                  </a:lnTo>
                  <a:cubicBezTo>
                    <a:pt x="15012" y="8144"/>
                    <a:pt x="14883" y="7921"/>
                    <a:pt x="14752" y="7695"/>
                  </a:cubicBezTo>
                  <a:lnTo>
                    <a:pt x="12569" y="3936"/>
                  </a:lnTo>
                  <a:lnTo>
                    <a:pt x="12539" y="3885"/>
                  </a:lnTo>
                  <a:lnTo>
                    <a:pt x="12482" y="3903"/>
                  </a:lnTo>
                  <a:lnTo>
                    <a:pt x="12001" y="4062"/>
                  </a:lnTo>
                  <a:lnTo>
                    <a:pt x="11995" y="4064"/>
                  </a:lnTo>
                  <a:lnTo>
                    <a:pt x="11989" y="4066"/>
                  </a:lnTo>
                  <a:lnTo>
                    <a:pt x="9301" y="5482"/>
                  </a:lnTo>
                  <a:lnTo>
                    <a:pt x="8038" y="6147"/>
                  </a:lnTo>
                  <a:lnTo>
                    <a:pt x="7429" y="6467"/>
                  </a:lnTo>
                  <a:cubicBezTo>
                    <a:pt x="7232" y="6571"/>
                    <a:pt x="7033" y="6670"/>
                    <a:pt x="6828" y="6688"/>
                  </a:cubicBezTo>
                  <a:cubicBezTo>
                    <a:pt x="6810" y="6690"/>
                    <a:pt x="6792" y="6691"/>
                    <a:pt x="6774" y="6691"/>
                  </a:cubicBezTo>
                  <a:cubicBezTo>
                    <a:pt x="6591" y="6691"/>
                    <a:pt x="6423" y="6602"/>
                    <a:pt x="6291" y="6473"/>
                  </a:cubicBezTo>
                  <a:cubicBezTo>
                    <a:pt x="6143" y="6331"/>
                    <a:pt x="6026" y="6156"/>
                    <a:pt x="5901" y="5991"/>
                  </a:cubicBezTo>
                  <a:lnTo>
                    <a:pt x="5186" y="5025"/>
                  </a:lnTo>
                  <a:lnTo>
                    <a:pt x="3913" y="3310"/>
                  </a:lnTo>
                  <a:cubicBezTo>
                    <a:pt x="3140" y="2275"/>
                    <a:pt x="2523" y="1447"/>
                    <a:pt x="2092" y="870"/>
                  </a:cubicBezTo>
                  <a:lnTo>
                    <a:pt x="1599" y="220"/>
                  </a:lnTo>
                  <a:lnTo>
                    <a:pt x="1469" y="54"/>
                  </a:lnTo>
                  <a:cubicBezTo>
                    <a:pt x="1440" y="18"/>
                    <a:pt x="1424" y="0"/>
                    <a:pt x="142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569;p34">
              <a:extLst>
                <a:ext uri="{FF2B5EF4-FFF2-40B4-BE49-F238E27FC236}">
                  <a16:creationId xmlns:a16="http://schemas.microsoft.com/office/drawing/2014/main" id="{E9AD8943-EEAA-49B9-B2C9-0E57DA50298D}"/>
                </a:ext>
              </a:extLst>
            </p:cNvPr>
            <p:cNvSpPr/>
            <p:nvPr/>
          </p:nvSpPr>
          <p:spPr>
            <a:xfrm>
              <a:off x="10030400" y="4762800"/>
              <a:ext cx="3800" cy="122300"/>
            </a:xfrm>
            <a:custGeom>
              <a:avLst/>
              <a:gdLst/>
              <a:ahLst/>
              <a:cxnLst/>
              <a:rect l="l" t="t" r="r" b="b"/>
              <a:pathLst>
                <a:path w="152" h="4892" extrusionOk="0">
                  <a:moveTo>
                    <a:pt x="76" y="1"/>
                  </a:moveTo>
                  <a:cubicBezTo>
                    <a:pt x="34" y="1"/>
                    <a:pt x="1" y="1096"/>
                    <a:pt x="1" y="2446"/>
                  </a:cubicBezTo>
                  <a:cubicBezTo>
                    <a:pt x="1" y="3797"/>
                    <a:pt x="34" y="4892"/>
                    <a:pt x="76" y="4892"/>
                  </a:cubicBezTo>
                  <a:cubicBezTo>
                    <a:pt x="118" y="4892"/>
                    <a:pt x="152" y="3798"/>
                    <a:pt x="152" y="2446"/>
                  </a:cubicBezTo>
                  <a:cubicBezTo>
                    <a:pt x="152" y="1096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570;p34">
              <a:extLst>
                <a:ext uri="{FF2B5EF4-FFF2-40B4-BE49-F238E27FC236}">
                  <a16:creationId xmlns:a16="http://schemas.microsoft.com/office/drawing/2014/main" id="{3C472571-25EA-4200-9E94-9499F34FA2B2}"/>
                </a:ext>
              </a:extLst>
            </p:cNvPr>
            <p:cNvSpPr/>
            <p:nvPr/>
          </p:nvSpPr>
          <p:spPr>
            <a:xfrm>
              <a:off x="9941000" y="4289750"/>
              <a:ext cx="108050" cy="195650"/>
            </a:xfrm>
            <a:custGeom>
              <a:avLst/>
              <a:gdLst/>
              <a:ahLst/>
              <a:cxnLst/>
              <a:rect l="l" t="t" r="r" b="b"/>
              <a:pathLst>
                <a:path w="4322" h="7826" extrusionOk="0">
                  <a:moveTo>
                    <a:pt x="1409" y="0"/>
                  </a:moveTo>
                  <a:lnTo>
                    <a:pt x="1" y="274"/>
                  </a:lnTo>
                  <a:lnTo>
                    <a:pt x="684" y="7793"/>
                  </a:lnTo>
                  <a:cubicBezTo>
                    <a:pt x="781" y="7815"/>
                    <a:pt x="880" y="7826"/>
                    <a:pt x="979" y="7826"/>
                  </a:cubicBezTo>
                  <a:cubicBezTo>
                    <a:pt x="1731" y="7826"/>
                    <a:pt x="2468" y="7210"/>
                    <a:pt x="2538" y="6449"/>
                  </a:cubicBezTo>
                  <a:cubicBezTo>
                    <a:pt x="3006" y="6004"/>
                    <a:pt x="3285" y="5396"/>
                    <a:pt x="3318" y="4751"/>
                  </a:cubicBezTo>
                  <a:cubicBezTo>
                    <a:pt x="3820" y="4739"/>
                    <a:pt x="4274" y="4295"/>
                    <a:pt x="4298" y="3792"/>
                  </a:cubicBezTo>
                  <a:cubicBezTo>
                    <a:pt x="4322" y="3290"/>
                    <a:pt x="3912" y="2804"/>
                    <a:pt x="3412" y="2743"/>
                  </a:cubicBezTo>
                  <a:cubicBezTo>
                    <a:pt x="3597" y="2383"/>
                    <a:pt x="3552" y="1919"/>
                    <a:pt x="3305" y="1600"/>
                  </a:cubicBezTo>
                  <a:cubicBezTo>
                    <a:pt x="3103" y="1341"/>
                    <a:pt x="2774" y="1187"/>
                    <a:pt x="2446" y="1187"/>
                  </a:cubicBezTo>
                  <a:cubicBezTo>
                    <a:pt x="2372" y="1187"/>
                    <a:pt x="2297" y="1195"/>
                    <a:pt x="2224" y="1212"/>
                  </a:cubicBezTo>
                  <a:cubicBezTo>
                    <a:pt x="2315" y="682"/>
                    <a:pt x="1934" y="115"/>
                    <a:pt x="1409" y="0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571;p34">
              <a:extLst>
                <a:ext uri="{FF2B5EF4-FFF2-40B4-BE49-F238E27FC236}">
                  <a16:creationId xmlns:a16="http://schemas.microsoft.com/office/drawing/2014/main" id="{9A41CBEC-674A-4D1D-82B0-4434DB1D98DA}"/>
                </a:ext>
              </a:extLst>
            </p:cNvPr>
            <p:cNvSpPr/>
            <p:nvPr/>
          </p:nvSpPr>
          <p:spPr>
            <a:xfrm>
              <a:off x="9638750" y="4222050"/>
              <a:ext cx="240625" cy="289100"/>
            </a:xfrm>
            <a:custGeom>
              <a:avLst/>
              <a:gdLst/>
              <a:ahLst/>
              <a:cxnLst/>
              <a:rect l="l" t="t" r="r" b="b"/>
              <a:pathLst>
                <a:path w="9625" h="11564" extrusionOk="0">
                  <a:moveTo>
                    <a:pt x="8248" y="0"/>
                  </a:moveTo>
                  <a:cubicBezTo>
                    <a:pt x="8185" y="0"/>
                    <a:pt x="8123" y="4"/>
                    <a:pt x="8060" y="11"/>
                  </a:cubicBezTo>
                  <a:cubicBezTo>
                    <a:pt x="7483" y="73"/>
                    <a:pt x="6944" y="433"/>
                    <a:pt x="6665" y="942"/>
                  </a:cubicBezTo>
                  <a:cubicBezTo>
                    <a:pt x="6349" y="715"/>
                    <a:pt x="5960" y="598"/>
                    <a:pt x="5572" y="598"/>
                  </a:cubicBezTo>
                  <a:cubicBezTo>
                    <a:pt x="5283" y="598"/>
                    <a:pt x="4994" y="663"/>
                    <a:pt x="4737" y="795"/>
                  </a:cubicBezTo>
                  <a:cubicBezTo>
                    <a:pt x="4132" y="1102"/>
                    <a:pt x="3726" y="1764"/>
                    <a:pt x="3725" y="2442"/>
                  </a:cubicBezTo>
                  <a:cubicBezTo>
                    <a:pt x="3543" y="2390"/>
                    <a:pt x="3355" y="2365"/>
                    <a:pt x="3166" y="2365"/>
                  </a:cubicBezTo>
                  <a:cubicBezTo>
                    <a:pt x="2572" y="2365"/>
                    <a:pt x="1975" y="2614"/>
                    <a:pt x="1575" y="3057"/>
                  </a:cubicBezTo>
                  <a:cubicBezTo>
                    <a:pt x="1048" y="3640"/>
                    <a:pt x="890" y="4528"/>
                    <a:pt x="1181" y="5259"/>
                  </a:cubicBezTo>
                  <a:cubicBezTo>
                    <a:pt x="475" y="5479"/>
                    <a:pt x="0" y="6272"/>
                    <a:pt x="141" y="6998"/>
                  </a:cubicBezTo>
                  <a:cubicBezTo>
                    <a:pt x="274" y="7689"/>
                    <a:pt x="947" y="8230"/>
                    <a:pt x="1648" y="8230"/>
                  </a:cubicBezTo>
                  <a:cubicBezTo>
                    <a:pt x="1683" y="8230"/>
                    <a:pt x="1719" y="8228"/>
                    <a:pt x="1755" y="8225"/>
                  </a:cubicBezTo>
                  <a:cubicBezTo>
                    <a:pt x="2037" y="8757"/>
                    <a:pt x="2330" y="9303"/>
                    <a:pt x="2792" y="9689"/>
                  </a:cubicBezTo>
                  <a:cubicBezTo>
                    <a:pt x="3105" y="9950"/>
                    <a:pt x="3516" y="10122"/>
                    <a:pt x="3916" y="10122"/>
                  </a:cubicBezTo>
                  <a:cubicBezTo>
                    <a:pt x="4107" y="10122"/>
                    <a:pt x="4296" y="10082"/>
                    <a:pt x="4470" y="9995"/>
                  </a:cubicBezTo>
                  <a:cubicBezTo>
                    <a:pt x="4508" y="10526"/>
                    <a:pt x="4815" y="11034"/>
                    <a:pt x="5270" y="11314"/>
                  </a:cubicBezTo>
                  <a:cubicBezTo>
                    <a:pt x="5537" y="11479"/>
                    <a:pt x="5851" y="11564"/>
                    <a:pt x="6166" y="11564"/>
                  </a:cubicBezTo>
                  <a:cubicBezTo>
                    <a:pt x="6385" y="11564"/>
                    <a:pt x="6605" y="11522"/>
                    <a:pt x="6808" y="11438"/>
                  </a:cubicBezTo>
                  <a:lnTo>
                    <a:pt x="9624" y="620"/>
                  </a:lnTo>
                  <a:cubicBezTo>
                    <a:pt x="9282" y="230"/>
                    <a:pt x="8765" y="0"/>
                    <a:pt x="8248" y="0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572;p34">
              <a:extLst>
                <a:ext uri="{FF2B5EF4-FFF2-40B4-BE49-F238E27FC236}">
                  <a16:creationId xmlns:a16="http://schemas.microsoft.com/office/drawing/2014/main" id="{9A8261C3-371C-4793-B4FD-17D6881C36E5}"/>
                </a:ext>
              </a:extLst>
            </p:cNvPr>
            <p:cNvSpPr/>
            <p:nvPr/>
          </p:nvSpPr>
          <p:spPr>
            <a:xfrm>
              <a:off x="9789875" y="4409600"/>
              <a:ext cx="148900" cy="285325"/>
            </a:xfrm>
            <a:custGeom>
              <a:avLst/>
              <a:gdLst/>
              <a:ahLst/>
              <a:cxnLst/>
              <a:rect l="l" t="t" r="r" b="b"/>
              <a:pathLst>
                <a:path w="5956" h="11413" extrusionOk="0">
                  <a:moveTo>
                    <a:pt x="1" y="0"/>
                  </a:moveTo>
                  <a:lnTo>
                    <a:pt x="1" y="8444"/>
                  </a:lnTo>
                  <a:cubicBezTo>
                    <a:pt x="1" y="8444"/>
                    <a:pt x="271" y="11412"/>
                    <a:pt x="2921" y="11412"/>
                  </a:cubicBezTo>
                  <a:cubicBezTo>
                    <a:pt x="5834" y="11412"/>
                    <a:pt x="5956" y="8253"/>
                    <a:pt x="5956" y="8253"/>
                  </a:cubicBezTo>
                  <a:lnTo>
                    <a:pt x="5956" y="39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573;p34">
              <a:extLst>
                <a:ext uri="{FF2B5EF4-FFF2-40B4-BE49-F238E27FC236}">
                  <a16:creationId xmlns:a16="http://schemas.microsoft.com/office/drawing/2014/main" id="{85C9D07F-8E82-4D4E-A2A4-56C3D9174A4C}"/>
                </a:ext>
              </a:extLst>
            </p:cNvPr>
            <p:cNvSpPr/>
            <p:nvPr/>
          </p:nvSpPr>
          <p:spPr>
            <a:xfrm>
              <a:off x="9804275" y="4442000"/>
              <a:ext cx="134500" cy="130450"/>
            </a:xfrm>
            <a:custGeom>
              <a:avLst/>
              <a:gdLst/>
              <a:ahLst/>
              <a:cxnLst/>
              <a:rect l="l" t="t" r="r" b="b"/>
              <a:pathLst>
                <a:path w="5380" h="5218" extrusionOk="0">
                  <a:moveTo>
                    <a:pt x="0" y="0"/>
                  </a:moveTo>
                  <a:lnTo>
                    <a:pt x="0" y="0"/>
                  </a:lnTo>
                  <a:cubicBezTo>
                    <a:pt x="140" y="4531"/>
                    <a:pt x="2699" y="5218"/>
                    <a:pt x="4236" y="5218"/>
                  </a:cubicBezTo>
                  <a:cubicBezTo>
                    <a:pt x="4904" y="5218"/>
                    <a:pt x="5380" y="5088"/>
                    <a:pt x="5380" y="5088"/>
                  </a:cubicBezTo>
                  <a:lnTo>
                    <a:pt x="5380" y="2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574;p34">
              <a:extLst>
                <a:ext uri="{FF2B5EF4-FFF2-40B4-BE49-F238E27FC236}">
                  <a16:creationId xmlns:a16="http://schemas.microsoft.com/office/drawing/2014/main" id="{2F531C78-1B8F-4D79-AAD9-E7E1A90865BE}"/>
                </a:ext>
              </a:extLst>
            </p:cNvPr>
            <p:cNvSpPr/>
            <p:nvPr/>
          </p:nvSpPr>
          <p:spPr>
            <a:xfrm>
              <a:off x="9750325" y="4355175"/>
              <a:ext cx="50425" cy="63050"/>
            </a:xfrm>
            <a:custGeom>
              <a:avLst/>
              <a:gdLst/>
              <a:ahLst/>
              <a:cxnLst/>
              <a:rect l="l" t="t" r="r" b="b"/>
              <a:pathLst>
                <a:path w="2017" h="2522" extrusionOk="0">
                  <a:moveTo>
                    <a:pt x="995" y="0"/>
                  </a:moveTo>
                  <a:cubicBezTo>
                    <a:pt x="814" y="0"/>
                    <a:pt x="633" y="43"/>
                    <a:pt x="487" y="148"/>
                  </a:cubicBezTo>
                  <a:cubicBezTo>
                    <a:pt x="312" y="273"/>
                    <a:pt x="206" y="474"/>
                    <a:pt x="147" y="682"/>
                  </a:cubicBezTo>
                  <a:cubicBezTo>
                    <a:pt x="0" y="1196"/>
                    <a:pt x="141" y="1792"/>
                    <a:pt x="529" y="2161"/>
                  </a:cubicBezTo>
                  <a:cubicBezTo>
                    <a:pt x="774" y="2394"/>
                    <a:pt x="1114" y="2522"/>
                    <a:pt x="1450" y="2522"/>
                  </a:cubicBezTo>
                  <a:cubicBezTo>
                    <a:pt x="1647" y="2522"/>
                    <a:pt x="1842" y="2478"/>
                    <a:pt x="2016" y="2386"/>
                  </a:cubicBezTo>
                  <a:lnTo>
                    <a:pt x="1814" y="216"/>
                  </a:lnTo>
                  <a:cubicBezTo>
                    <a:pt x="1598" y="130"/>
                    <a:pt x="1381" y="42"/>
                    <a:pt x="1151" y="11"/>
                  </a:cubicBezTo>
                  <a:cubicBezTo>
                    <a:pt x="1100" y="4"/>
                    <a:pt x="1047" y="0"/>
                    <a:pt x="995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575;p34">
              <a:extLst>
                <a:ext uri="{FF2B5EF4-FFF2-40B4-BE49-F238E27FC236}">
                  <a16:creationId xmlns:a16="http://schemas.microsoft.com/office/drawing/2014/main" id="{580A234F-C167-4257-8C69-DA35E0F23C55}"/>
                </a:ext>
              </a:extLst>
            </p:cNvPr>
            <p:cNvSpPr/>
            <p:nvPr/>
          </p:nvSpPr>
          <p:spPr>
            <a:xfrm>
              <a:off x="9760950" y="4363900"/>
              <a:ext cx="26075" cy="40675"/>
            </a:xfrm>
            <a:custGeom>
              <a:avLst/>
              <a:gdLst/>
              <a:ahLst/>
              <a:cxnLst/>
              <a:rect l="l" t="t" r="r" b="b"/>
              <a:pathLst>
                <a:path w="1043" h="1627" extrusionOk="0">
                  <a:moveTo>
                    <a:pt x="449" y="1"/>
                  </a:moveTo>
                  <a:cubicBezTo>
                    <a:pt x="415" y="1"/>
                    <a:pt x="385" y="44"/>
                    <a:pt x="416" y="76"/>
                  </a:cubicBezTo>
                  <a:lnTo>
                    <a:pt x="417" y="76"/>
                  </a:lnTo>
                  <a:cubicBezTo>
                    <a:pt x="540" y="202"/>
                    <a:pt x="657" y="334"/>
                    <a:pt x="761" y="476"/>
                  </a:cubicBezTo>
                  <a:lnTo>
                    <a:pt x="761" y="476"/>
                  </a:lnTo>
                  <a:cubicBezTo>
                    <a:pt x="719" y="463"/>
                    <a:pt x="676" y="457"/>
                    <a:pt x="632" y="457"/>
                  </a:cubicBezTo>
                  <a:cubicBezTo>
                    <a:pt x="433" y="457"/>
                    <a:pt x="227" y="583"/>
                    <a:pt x="147" y="796"/>
                  </a:cubicBezTo>
                  <a:cubicBezTo>
                    <a:pt x="0" y="1185"/>
                    <a:pt x="332" y="1627"/>
                    <a:pt x="728" y="1627"/>
                  </a:cubicBezTo>
                  <a:cubicBezTo>
                    <a:pt x="769" y="1627"/>
                    <a:pt x="811" y="1622"/>
                    <a:pt x="854" y="1612"/>
                  </a:cubicBezTo>
                  <a:cubicBezTo>
                    <a:pt x="918" y="1597"/>
                    <a:pt x="905" y="1515"/>
                    <a:pt x="854" y="1494"/>
                  </a:cubicBezTo>
                  <a:cubicBezTo>
                    <a:pt x="635" y="1406"/>
                    <a:pt x="403" y="1346"/>
                    <a:pt x="344" y="1082"/>
                  </a:cubicBezTo>
                  <a:cubicBezTo>
                    <a:pt x="287" y="826"/>
                    <a:pt x="465" y="624"/>
                    <a:pt x="671" y="624"/>
                  </a:cubicBezTo>
                  <a:cubicBezTo>
                    <a:pt x="762" y="624"/>
                    <a:pt x="859" y="663"/>
                    <a:pt x="944" y="753"/>
                  </a:cubicBezTo>
                  <a:cubicBezTo>
                    <a:pt x="953" y="763"/>
                    <a:pt x="964" y="768"/>
                    <a:pt x="976" y="768"/>
                  </a:cubicBezTo>
                  <a:cubicBezTo>
                    <a:pt x="1010" y="768"/>
                    <a:pt x="1043" y="730"/>
                    <a:pt x="1020" y="695"/>
                  </a:cubicBezTo>
                  <a:cubicBezTo>
                    <a:pt x="1005" y="666"/>
                    <a:pt x="989" y="641"/>
                    <a:pt x="971" y="618"/>
                  </a:cubicBezTo>
                  <a:lnTo>
                    <a:pt x="971" y="618"/>
                  </a:lnTo>
                  <a:cubicBezTo>
                    <a:pt x="825" y="399"/>
                    <a:pt x="672" y="200"/>
                    <a:pt x="479" y="14"/>
                  </a:cubicBezTo>
                  <a:cubicBezTo>
                    <a:pt x="470" y="5"/>
                    <a:pt x="459" y="1"/>
                    <a:pt x="44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576;p34">
              <a:extLst>
                <a:ext uri="{FF2B5EF4-FFF2-40B4-BE49-F238E27FC236}">
                  <a16:creationId xmlns:a16="http://schemas.microsoft.com/office/drawing/2014/main" id="{6C964553-83A7-4E53-A1F2-DDCCE8B6EE8A}"/>
                </a:ext>
              </a:extLst>
            </p:cNvPr>
            <p:cNvSpPr/>
            <p:nvPr/>
          </p:nvSpPr>
          <p:spPr>
            <a:xfrm>
              <a:off x="9766200" y="4238950"/>
              <a:ext cx="244400" cy="284175"/>
            </a:xfrm>
            <a:custGeom>
              <a:avLst/>
              <a:gdLst/>
              <a:ahLst/>
              <a:cxnLst/>
              <a:rect l="l" t="t" r="r" b="b"/>
              <a:pathLst>
                <a:path w="9776" h="11367" extrusionOk="0">
                  <a:moveTo>
                    <a:pt x="4377" y="1"/>
                  </a:moveTo>
                  <a:cubicBezTo>
                    <a:pt x="4161" y="1"/>
                    <a:pt x="4033" y="20"/>
                    <a:pt x="4033" y="20"/>
                  </a:cubicBezTo>
                  <a:cubicBezTo>
                    <a:pt x="1" y="269"/>
                    <a:pt x="611" y="3356"/>
                    <a:pt x="1367" y="7437"/>
                  </a:cubicBezTo>
                  <a:cubicBezTo>
                    <a:pt x="1868" y="10151"/>
                    <a:pt x="3387" y="11366"/>
                    <a:pt x="5917" y="11366"/>
                  </a:cubicBezTo>
                  <a:cubicBezTo>
                    <a:pt x="5931" y="11366"/>
                    <a:pt x="5945" y="11366"/>
                    <a:pt x="5959" y="11366"/>
                  </a:cubicBezTo>
                  <a:cubicBezTo>
                    <a:pt x="8113" y="11354"/>
                    <a:pt x="9776" y="9967"/>
                    <a:pt x="8813" y="4601"/>
                  </a:cubicBezTo>
                  <a:cubicBezTo>
                    <a:pt x="8056" y="385"/>
                    <a:pt x="5342" y="1"/>
                    <a:pt x="4377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577;p34">
              <a:extLst>
                <a:ext uri="{FF2B5EF4-FFF2-40B4-BE49-F238E27FC236}">
                  <a16:creationId xmlns:a16="http://schemas.microsoft.com/office/drawing/2014/main" id="{ED004A63-EFA1-4747-87FE-4BD59A87D5DC}"/>
                </a:ext>
              </a:extLst>
            </p:cNvPr>
            <p:cNvSpPr/>
            <p:nvPr/>
          </p:nvSpPr>
          <p:spPr>
            <a:xfrm>
              <a:off x="9897650" y="4323825"/>
              <a:ext cx="22300" cy="98600"/>
            </a:xfrm>
            <a:custGeom>
              <a:avLst/>
              <a:gdLst/>
              <a:ahLst/>
              <a:cxnLst/>
              <a:rect l="l" t="t" r="r" b="b"/>
              <a:pathLst>
                <a:path w="892" h="3944" extrusionOk="0">
                  <a:moveTo>
                    <a:pt x="589" y="1"/>
                  </a:moveTo>
                  <a:cubicBezTo>
                    <a:pt x="568" y="1"/>
                    <a:pt x="547" y="15"/>
                    <a:pt x="547" y="43"/>
                  </a:cubicBezTo>
                  <a:cubicBezTo>
                    <a:pt x="540" y="657"/>
                    <a:pt x="564" y="1270"/>
                    <a:pt x="577" y="1883"/>
                  </a:cubicBezTo>
                  <a:cubicBezTo>
                    <a:pt x="584" y="2202"/>
                    <a:pt x="791" y="3753"/>
                    <a:pt x="226" y="3753"/>
                  </a:cubicBezTo>
                  <a:cubicBezTo>
                    <a:pt x="203" y="3753"/>
                    <a:pt x="180" y="3751"/>
                    <a:pt x="155" y="3746"/>
                  </a:cubicBezTo>
                  <a:cubicBezTo>
                    <a:pt x="148" y="3744"/>
                    <a:pt x="141" y="3744"/>
                    <a:pt x="134" y="3744"/>
                  </a:cubicBezTo>
                  <a:cubicBezTo>
                    <a:pt x="37" y="3744"/>
                    <a:pt x="1" y="3892"/>
                    <a:pt x="108" y="3920"/>
                  </a:cubicBezTo>
                  <a:cubicBezTo>
                    <a:pt x="169" y="3936"/>
                    <a:pt x="224" y="3943"/>
                    <a:pt x="275" y="3943"/>
                  </a:cubicBezTo>
                  <a:cubicBezTo>
                    <a:pt x="584" y="3943"/>
                    <a:pt x="718" y="3670"/>
                    <a:pt x="760" y="3338"/>
                  </a:cubicBezTo>
                  <a:cubicBezTo>
                    <a:pt x="892" y="2303"/>
                    <a:pt x="744" y="1078"/>
                    <a:pt x="635" y="43"/>
                  </a:cubicBezTo>
                  <a:cubicBezTo>
                    <a:pt x="632" y="15"/>
                    <a:pt x="610" y="1"/>
                    <a:pt x="58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578;p34">
              <a:extLst>
                <a:ext uri="{FF2B5EF4-FFF2-40B4-BE49-F238E27FC236}">
                  <a16:creationId xmlns:a16="http://schemas.microsoft.com/office/drawing/2014/main" id="{54B40C14-5458-45E9-8065-6BACAE5E3E7D}"/>
                </a:ext>
              </a:extLst>
            </p:cNvPr>
            <p:cNvSpPr/>
            <p:nvPr/>
          </p:nvSpPr>
          <p:spPr>
            <a:xfrm>
              <a:off x="9870325" y="4363175"/>
              <a:ext cx="17225" cy="17275"/>
            </a:xfrm>
            <a:custGeom>
              <a:avLst/>
              <a:gdLst/>
              <a:ahLst/>
              <a:cxnLst/>
              <a:rect l="l" t="t" r="r" b="b"/>
              <a:pathLst>
                <a:path w="689" h="691" extrusionOk="0">
                  <a:moveTo>
                    <a:pt x="344" y="1"/>
                  </a:moveTo>
                  <a:cubicBezTo>
                    <a:pt x="155" y="1"/>
                    <a:pt x="0" y="155"/>
                    <a:pt x="0" y="346"/>
                  </a:cubicBezTo>
                  <a:cubicBezTo>
                    <a:pt x="0" y="536"/>
                    <a:pt x="155" y="690"/>
                    <a:pt x="344" y="690"/>
                  </a:cubicBezTo>
                  <a:cubicBezTo>
                    <a:pt x="534" y="690"/>
                    <a:pt x="689" y="536"/>
                    <a:pt x="689" y="346"/>
                  </a:cubicBezTo>
                  <a:cubicBezTo>
                    <a:pt x="689" y="155"/>
                    <a:pt x="534" y="1"/>
                    <a:pt x="34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579;p34">
              <a:extLst>
                <a:ext uri="{FF2B5EF4-FFF2-40B4-BE49-F238E27FC236}">
                  <a16:creationId xmlns:a16="http://schemas.microsoft.com/office/drawing/2014/main" id="{FAADE5E5-EAC1-4EE6-BF6F-CE421EA57534}"/>
                </a:ext>
              </a:extLst>
            </p:cNvPr>
            <p:cNvSpPr/>
            <p:nvPr/>
          </p:nvSpPr>
          <p:spPr>
            <a:xfrm>
              <a:off x="9935675" y="4363175"/>
              <a:ext cx="17275" cy="17275"/>
            </a:xfrm>
            <a:custGeom>
              <a:avLst/>
              <a:gdLst/>
              <a:ahLst/>
              <a:cxnLst/>
              <a:rect l="l" t="t" r="r" b="b"/>
              <a:pathLst>
                <a:path w="691" h="691" extrusionOk="0">
                  <a:moveTo>
                    <a:pt x="346" y="1"/>
                  </a:moveTo>
                  <a:cubicBezTo>
                    <a:pt x="155" y="1"/>
                    <a:pt x="0" y="155"/>
                    <a:pt x="0" y="346"/>
                  </a:cubicBezTo>
                  <a:cubicBezTo>
                    <a:pt x="0" y="536"/>
                    <a:pt x="155" y="690"/>
                    <a:pt x="346" y="690"/>
                  </a:cubicBezTo>
                  <a:cubicBezTo>
                    <a:pt x="536" y="690"/>
                    <a:pt x="690" y="536"/>
                    <a:pt x="690" y="346"/>
                  </a:cubicBezTo>
                  <a:cubicBezTo>
                    <a:pt x="690" y="155"/>
                    <a:pt x="536" y="1"/>
                    <a:pt x="34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80;p34">
              <a:extLst>
                <a:ext uri="{FF2B5EF4-FFF2-40B4-BE49-F238E27FC236}">
                  <a16:creationId xmlns:a16="http://schemas.microsoft.com/office/drawing/2014/main" id="{9CCA5C53-2857-414B-9E61-34BB5E7C1771}"/>
                </a:ext>
              </a:extLst>
            </p:cNvPr>
            <p:cNvSpPr/>
            <p:nvPr/>
          </p:nvSpPr>
          <p:spPr>
            <a:xfrm>
              <a:off x="9923375" y="4329700"/>
              <a:ext cx="39950" cy="13025"/>
            </a:xfrm>
            <a:custGeom>
              <a:avLst/>
              <a:gdLst/>
              <a:ahLst/>
              <a:cxnLst/>
              <a:rect l="l" t="t" r="r" b="b"/>
              <a:pathLst>
                <a:path w="1598" h="521" extrusionOk="0">
                  <a:moveTo>
                    <a:pt x="774" y="1"/>
                  </a:moveTo>
                  <a:cubicBezTo>
                    <a:pt x="506" y="1"/>
                    <a:pt x="240" y="75"/>
                    <a:pt x="93" y="208"/>
                  </a:cubicBezTo>
                  <a:cubicBezTo>
                    <a:pt x="1" y="293"/>
                    <a:pt x="83" y="430"/>
                    <a:pt x="191" y="430"/>
                  </a:cubicBezTo>
                  <a:cubicBezTo>
                    <a:pt x="201" y="430"/>
                    <a:pt x="211" y="429"/>
                    <a:pt x="220" y="427"/>
                  </a:cubicBezTo>
                  <a:cubicBezTo>
                    <a:pt x="417" y="380"/>
                    <a:pt x="577" y="310"/>
                    <a:pt x="774" y="310"/>
                  </a:cubicBezTo>
                  <a:cubicBezTo>
                    <a:pt x="806" y="310"/>
                    <a:pt x="840" y="311"/>
                    <a:pt x="874" y="316"/>
                  </a:cubicBezTo>
                  <a:cubicBezTo>
                    <a:pt x="1091" y="341"/>
                    <a:pt x="1259" y="477"/>
                    <a:pt x="1465" y="518"/>
                  </a:cubicBezTo>
                  <a:cubicBezTo>
                    <a:pt x="1473" y="519"/>
                    <a:pt x="1480" y="520"/>
                    <a:pt x="1488" y="520"/>
                  </a:cubicBezTo>
                  <a:cubicBezTo>
                    <a:pt x="1557" y="520"/>
                    <a:pt x="1598" y="450"/>
                    <a:pt x="1569" y="382"/>
                  </a:cubicBezTo>
                  <a:cubicBezTo>
                    <a:pt x="1456" y="119"/>
                    <a:pt x="1113" y="1"/>
                    <a:pt x="774" y="1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581;p34">
              <a:extLst>
                <a:ext uri="{FF2B5EF4-FFF2-40B4-BE49-F238E27FC236}">
                  <a16:creationId xmlns:a16="http://schemas.microsoft.com/office/drawing/2014/main" id="{BA9B8862-414C-4A12-A915-336FA4CD93FA}"/>
                </a:ext>
              </a:extLst>
            </p:cNvPr>
            <p:cNvSpPr/>
            <p:nvPr/>
          </p:nvSpPr>
          <p:spPr>
            <a:xfrm>
              <a:off x="9849600" y="4327050"/>
              <a:ext cx="39950" cy="12975"/>
            </a:xfrm>
            <a:custGeom>
              <a:avLst/>
              <a:gdLst/>
              <a:ahLst/>
              <a:cxnLst/>
              <a:rect l="l" t="t" r="r" b="b"/>
              <a:pathLst>
                <a:path w="1598" h="519" extrusionOk="0">
                  <a:moveTo>
                    <a:pt x="773" y="0"/>
                  </a:moveTo>
                  <a:cubicBezTo>
                    <a:pt x="505" y="0"/>
                    <a:pt x="240" y="74"/>
                    <a:pt x="93" y="207"/>
                  </a:cubicBezTo>
                  <a:cubicBezTo>
                    <a:pt x="0" y="291"/>
                    <a:pt x="83" y="429"/>
                    <a:pt x="190" y="429"/>
                  </a:cubicBezTo>
                  <a:cubicBezTo>
                    <a:pt x="200" y="429"/>
                    <a:pt x="210" y="427"/>
                    <a:pt x="219" y="425"/>
                  </a:cubicBezTo>
                  <a:cubicBezTo>
                    <a:pt x="418" y="378"/>
                    <a:pt x="578" y="308"/>
                    <a:pt x="775" y="308"/>
                  </a:cubicBezTo>
                  <a:cubicBezTo>
                    <a:pt x="807" y="308"/>
                    <a:pt x="840" y="310"/>
                    <a:pt x="874" y="314"/>
                  </a:cubicBezTo>
                  <a:cubicBezTo>
                    <a:pt x="1091" y="341"/>
                    <a:pt x="1259" y="476"/>
                    <a:pt x="1466" y="516"/>
                  </a:cubicBezTo>
                  <a:cubicBezTo>
                    <a:pt x="1473" y="518"/>
                    <a:pt x="1481" y="518"/>
                    <a:pt x="1488" y="518"/>
                  </a:cubicBezTo>
                  <a:cubicBezTo>
                    <a:pt x="1558" y="518"/>
                    <a:pt x="1598" y="449"/>
                    <a:pt x="1569" y="382"/>
                  </a:cubicBezTo>
                  <a:cubicBezTo>
                    <a:pt x="1455" y="118"/>
                    <a:pt x="1112" y="0"/>
                    <a:pt x="773" y="0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82;p34">
              <a:extLst>
                <a:ext uri="{FF2B5EF4-FFF2-40B4-BE49-F238E27FC236}">
                  <a16:creationId xmlns:a16="http://schemas.microsoft.com/office/drawing/2014/main" id="{75B7874B-4AC4-4C4C-A1F0-828B1EC5A3FF}"/>
                </a:ext>
              </a:extLst>
            </p:cNvPr>
            <p:cNvSpPr/>
            <p:nvPr/>
          </p:nvSpPr>
          <p:spPr>
            <a:xfrm>
              <a:off x="9884875" y="4427800"/>
              <a:ext cx="31825" cy="16250"/>
            </a:xfrm>
            <a:custGeom>
              <a:avLst/>
              <a:gdLst/>
              <a:ahLst/>
              <a:cxnLst/>
              <a:rect l="l" t="t" r="r" b="b"/>
              <a:pathLst>
                <a:path w="1273" h="650" extrusionOk="0">
                  <a:moveTo>
                    <a:pt x="75" y="1"/>
                  </a:moveTo>
                  <a:cubicBezTo>
                    <a:pt x="41" y="1"/>
                    <a:pt x="7" y="26"/>
                    <a:pt x="7" y="66"/>
                  </a:cubicBezTo>
                  <a:cubicBezTo>
                    <a:pt x="1" y="426"/>
                    <a:pt x="373" y="650"/>
                    <a:pt x="720" y="650"/>
                  </a:cubicBezTo>
                  <a:cubicBezTo>
                    <a:pt x="947" y="650"/>
                    <a:pt x="1164" y="554"/>
                    <a:pt x="1257" y="336"/>
                  </a:cubicBezTo>
                  <a:cubicBezTo>
                    <a:pt x="1272" y="301"/>
                    <a:pt x="1248" y="254"/>
                    <a:pt x="1213" y="254"/>
                  </a:cubicBezTo>
                  <a:cubicBezTo>
                    <a:pt x="1204" y="254"/>
                    <a:pt x="1195" y="257"/>
                    <a:pt x="1185" y="263"/>
                  </a:cubicBezTo>
                  <a:cubicBezTo>
                    <a:pt x="1025" y="371"/>
                    <a:pt x="876" y="482"/>
                    <a:pt x="688" y="482"/>
                  </a:cubicBezTo>
                  <a:cubicBezTo>
                    <a:pt x="646" y="482"/>
                    <a:pt x="603" y="477"/>
                    <a:pt x="558" y="465"/>
                  </a:cubicBezTo>
                  <a:cubicBezTo>
                    <a:pt x="319" y="404"/>
                    <a:pt x="247" y="222"/>
                    <a:pt x="132" y="33"/>
                  </a:cubicBezTo>
                  <a:cubicBezTo>
                    <a:pt x="118" y="11"/>
                    <a:pt x="97" y="1"/>
                    <a:pt x="75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83;p34">
              <a:extLst>
                <a:ext uri="{FF2B5EF4-FFF2-40B4-BE49-F238E27FC236}">
                  <a16:creationId xmlns:a16="http://schemas.microsoft.com/office/drawing/2014/main" id="{9BCEC936-CE02-4E29-A0E3-90FA83166399}"/>
                </a:ext>
              </a:extLst>
            </p:cNvPr>
            <p:cNvSpPr/>
            <p:nvPr/>
          </p:nvSpPr>
          <p:spPr>
            <a:xfrm>
              <a:off x="9828975" y="4490975"/>
              <a:ext cx="112800" cy="36900"/>
            </a:xfrm>
            <a:custGeom>
              <a:avLst/>
              <a:gdLst/>
              <a:ahLst/>
              <a:cxnLst/>
              <a:rect l="l" t="t" r="r" b="b"/>
              <a:pathLst>
                <a:path w="4512" h="1476" extrusionOk="0">
                  <a:moveTo>
                    <a:pt x="68" y="1"/>
                  </a:moveTo>
                  <a:cubicBezTo>
                    <a:pt x="32" y="1"/>
                    <a:pt x="1" y="47"/>
                    <a:pt x="33" y="82"/>
                  </a:cubicBezTo>
                  <a:cubicBezTo>
                    <a:pt x="785" y="937"/>
                    <a:pt x="1980" y="1475"/>
                    <a:pt x="3148" y="1475"/>
                  </a:cubicBezTo>
                  <a:cubicBezTo>
                    <a:pt x="3610" y="1475"/>
                    <a:pt x="4068" y="1391"/>
                    <a:pt x="4492" y="1209"/>
                  </a:cubicBezTo>
                  <a:cubicBezTo>
                    <a:pt x="4512" y="1200"/>
                    <a:pt x="4498" y="1174"/>
                    <a:pt x="4480" y="1174"/>
                  </a:cubicBezTo>
                  <a:cubicBezTo>
                    <a:pt x="4479" y="1174"/>
                    <a:pt x="4478" y="1174"/>
                    <a:pt x="4477" y="1174"/>
                  </a:cubicBezTo>
                  <a:cubicBezTo>
                    <a:pt x="4048" y="1247"/>
                    <a:pt x="3645" y="1286"/>
                    <a:pt x="3262" y="1286"/>
                  </a:cubicBezTo>
                  <a:cubicBezTo>
                    <a:pt x="2093" y="1286"/>
                    <a:pt x="1106" y="920"/>
                    <a:pt x="99" y="14"/>
                  </a:cubicBezTo>
                  <a:cubicBezTo>
                    <a:pt x="89" y="5"/>
                    <a:pt x="78" y="1"/>
                    <a:pt x="68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84;p34">
              <a:extLst>
                <a:ext uri="{FF2B5EF4-FFF2-40B4-BE49-F238E27FC236}">
                  <a16:creationId xmlns:a16="http://schemas.microsoft.com/office/drawing/2014/main" id="{7475B3D3-B312-4B77-BEF3-A130403D4E65}"/>
                </a:ext>
              </a:extLst>
            </p:cNvPr>
            <p:cNvSpPr/>
            <p:nvPr/>
          </p:nvSpPr>
          <p:spPr>
            <a:xfrm>
              <a:off x="9774650" y="4222050"/>
              <a:ext cx="210150" cy="101900"/>
            </a:xfrm>
            <a:custGeom>
              <a:avLst/>
              <a:gdLst/>
              <a:ahLst/>
              <a:cxnLst/>
              <a:rect l="l" t="t" r="r" b="b"/>
              <a:pathLst>
                <a:path w="8406" h="4076" extrusionOk="0">
                  <a:moveTo>
                    <a:pt x="6267" y="1"/>
                  </a:moveTo>
                  <a:cubicBezTo>
                    <a:pt x="5908" y="1"/>
                    <a:pt x="5545" y="174"/>
                    <a:pt x="5350" y="478"/>
                  </a:cubicBezTo>
                  <a:cubicBezTo>
                    <a:pt x="5088" y="227"/>
                    <a:pt x="4731" y="107"/>
                    <a:pt x="4370" y="107"/>
                  </a:cubicBezTo>
                  <a:cubicBezTo>
                    <a:pt x="3893" y="107"/>
                    <a:pt x="3412" y="318"/>
                    <a:pt x="3144" y="716"/>
                  </a:cubicBezTo>
                  <a:cubicBezTo>
                    <a:pt x="2990" y="636"/>
                    <a:pt x="2829" y="603"/>
                    <a:pt x="2666" y="603"/>
                  </a:cubicBezTo>
                  <a:cubicBezTo>
                    <a:pt x="2152" y="603"/>
                    <a:pt x="1612" y="938"/>
                    <a:pt x="1151" y="1236"/>
                  </a:cubicBezTo>
                  <a:cubicBezTo>
                    <a:pt x="879" y="1411"/>
                    <a:pt x="597" y="1579"/>
                    <a:pt x="377" y="1815"/>
                  </a:cubicBezTo>
                  <a:cubicBezTo>
                    <a:pt x="156" y="2052"/>
                    <a:pt x="0" y="2373"/>
                    <a:pt x="45" y="2693"/>
                  </a:cubicBezTo>
                  <a:cubicBezTo>
                    <a:pt x="86" y="2998"/>
                    <a:pt x="351" y="3278"/>
                    <a:pt x="654" y="3278"/>
                  </a:cubicBezTo>
                  <a:cubicBezTo>
                    <a:pt x="669" y="3278"/>
                    <a:pt x="685" y="3277"/>
                    <a:pt x="701" y="3276"/>
                  </a:cubicBezTo>
                  <a:lnTo>
                    <a:pt x="850" y="2712"/>
                  </a:lnTo>
                  <a:lnTo>
                    <a:pt x="850" y="2712"/>
                  </a:lnTo>
                  <a:cubicBezTo>
                    <a:pt x="754" y="3299"/>
                    <a:pt x="1180" y="3924"/>
                    <a:pt x="1762" y="4051"/>
                  </a:cubicBezTo>
                  <a:cubicBezTo>
                    <a:pt x="1836" y="4067"/>
                    <a:pt x="1912" y="4075"/>
                    <a:pt x="1988" y="4075"/>
                  </a:cubicBezTo>
                  <a:cubicBezTo>
                    <a:pt x="2501" y="4075"/>
                    <a:pt x="3010" y="3714"/>
                    <a:pt x="3149" y="3215"/>
                  </a:cubicBezTo>
                  <a:cubicBezTo>
                    <a:pt x="3238" y="3668"/>
                    <a:pt x="3681" y="4021"/>
                    <a:pt x="4140" y="4021"/>
                  </a:cubicBezTo>
                  <a:cubicBezTo>
                    <a:pt x="4165" y="4021"/>
                    <a:pt x="4190" y="4020"/>
                    <a:pt x="4215" y="4018"/>
                  </a:cubicBezTo>
                  <a:cubicBezTo>
                    <a:pt x="4700" y="3976"/>
                    <a:pt x="5118" y="3533"/>
                    <a:pt x="5131" y="3047"/>
                  </a:cubicBezTo>
                  <a:cubicBezTo>
                    <a:pt x="5186" y="3456"/>
                    <a:pt x="5577" y="3789"/>
                    <a:pt x="5989" y="3789"/>
                  </a:cubicBezTo>
                  <a:cubicBezTo>
                    <a:pt x="6010" y="3789"/>
                    <a:pt x="6032" y="3788"/>
                    <a:pt x="6054" y="3787"/>
                  </a:cubicBezTo>
                  <a:cubicBezTo>
                    <a:pt x="6487" y="3749"/>
                    <a:pt x="6852" y="3333"/>
                    <a:pt x="6836" y="2899"/>
                  </a:cubicBezTo>
                  <a:lnTo>
                    <a:pt x="6836" y="2899"/>
                  </a:lnTo>
                  <a:cubicBezTo>
                    <a:pt x="6995" y="3079"/>
                    <a:pt x="7236" y="3173"/>
                    <a:pt x="7476" y="3173"/>
                  </a:cubicBezTo>
                  <a:cubicBezTo>
                    <a:pt x="7642" y="3173"/>
                    <a:pt x="7807" y="3128"/>
                    <a:pt x="7944" y="3035"/>
                  </a:cubicBezTo>
                  <a:cubicBezTo>
                    <a:pt x="8279" y="2806"/>
                    <a:pt x="8406" y="2316"/>
                    <a:pt x="8223" y="1953"/>
                  </a:cubicBezTo>
                  <a:cubicBezTo>
                    <a:pt x="8079" y="1670"/>
                    <a:pt x="7761" y="1493"/>
                    <a:pt x="7447" y="1493"/>
                  </a:cubicBezTo>
                  <a:cubicBezTo>
                    <a:pt x="7359" y="1493"/>
                    <a:pt x="7271" y="1507"/>
                    <a:pt x="7187" y="1537"/>
                  </a:cubicBezTo>
                  <a:cubicBezTo>
                    <a:pt x="7433" y="1058"/>
                    <a:pt x="7240" y="400"/>
                    <a:pt x="6772" y="132"/>
                  </a:cubicBezTo>
                  <a:cubicBezTo>
                    <a:pt x="6619" y="43"/>
                    <a:pt x="6443" y="1"/>
                    <a:pt x="6267" y="1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85;p34">
              <a:extLst>
                <a:ext uri="{FF2B5EF4-FFF2-40B4-BE49-F238E27FC236}">
                  <a16:creationId xmlns:a16="http://schemas.microsoft.com/office/drawing/2014/main" id="{9B35D9DD-ADA2-4FE6-8A7E-D66DE7CADF7F}"/>
                </a:ext>
              </a:extLst>
            </p:cNvPr>
            <p:cNvSpPr/>
            <p:nvPr/>
          </p:nvSpPr>
          <p:spPr>
            <a:xfrm>
              <a:off x="9760550" y="4280800"/>
              <a:ext cx="51750" cy="80800"/>
            </a:xfrm>
            <a:custGeom>
              <a:avLst/>
              <a:gdLst/>
              <a:ahLst/>
              <a:cxnLst/>
              <a:rect l="l" t="t" r="r" b="b"/>
              <a:pathLst>
                <a:path w="2070" h="3232" extrusionOk="0">
                  <a:moveTo>
                    <a:pt x="1381" y="0"/>
                  </a:moveTo>
                  <a:cubicBezTo>
                    <a:pt x="1164" y="0"/>
                    <a:pt x="942" y="122"/>
                    <a:pt x="779" y="276"/>
                  </a:cubicBezTo>
                  <a:cubicBezTo>
                    <a:pt x="0" y="1008"/>
                    <a:pt x="106" y="2273"/>
                    <a:pt x="993" y="2868"/>
                  </a:cubicBezTo>
                  <a:lnTo>
                    <a:pt x="1199" y="2958"/>
                  </a:lnTo>
                  <a:cubicBezTo>
                    <a:pt x="1127" y="3086"/>
                    <a:pt x="1279" y="3232"/>
                    <a:pt x="1425" y="3232"/>
                  </a:cubicBezTo>
                  <a:cubicBezTo>
                    <a:pt x="1447" y="3232"/>
                    <a:pt x="1469" y="3229"/>
                    <a:pt x="1490" y="3221"/>
                  </a:cubicBezTo>
                  <a:cubicBezTo>
                    <a:pt x="1650" y="3167"/>
                    <a:pt x="1736" y="2996"/>
                    <a:pt x="1794" y="2836"/>
                  </a:cubicBezTo>
                  <a:cubicBezTo>
                    <a:pt x="2018" y="2214"/>
                    <a:pt x="2069" y="1538"/>
                    <a:pt x="2011" y="878"/>
                  </a:cubicBezTo>
                  <a:cubicBezTo>
                    <a:pt x="1984" y="553"/>
                    <a:pt x="1891" y="176"/>
                    <a:pt x="1593" y="44"/>
                  </a:cubicBezTo>
                  <a:cubicBezTo>
                    <a:pt x="1524" y="14"/>
                    <a:pt x="1453" y="0"/>
                    <a:pt x="1381" y="0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5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24"/>
          <p:cNvGrpSpPr/>
          <p:nvPr/>
        </p:nvGrpSpPr>
        <p:grpSpPr>
          <a:xfrm>
            <a:off x="5335450" y="305675"/>
            <a:ext cx="3442075" cy="4472582"/>
            <a:chOff x="5335450" y="305675"/>
            <a:chExt cx="3442075" cy="4435325"/>
          </a:xfrm>
        </p:grpSpPr>
        <p:sp>
          <p:nvSpPr>
            <p:cNvPr id="417" name="Google Shape;417;p24"/>
            <p:cNvSpPr/>
            <p:nvPr/>
          </p:nvSpPr>
          <p:spPr>
            <a:xfrm>
              <a:off x="5422625" y="366700"/>
              <a:ext cx="3354900" cy="4374300"/>
            </a:xfrm>
            <a:prstGeom prst="rect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5335450" y="305675"/>
              <a:ext cx="226800" cy="215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" name="Google Shape;419;p24"/>
          <p:cNvSpPr/>
          <p:nvPr/>
        </p:nvSpPr>
        <p:spPr>
          <a:xfrm>
            <a:off x="5561250" y="365250"/>
            <a:ext cx="3216300" cy="4413000"/>
          </a:xfrm>
          <a:prstGeom prst="rect">
            <a:avLst/>
          </a:prstGeom>
          <a:solidFill>
            <a:srgbClr val="477861">
              <a:alpha val="8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" name="Google Shape;420;p24"/>
          <p:cNvGrpSpPr/>
          <p:nvPr/>
        </p:nvGrpSpPr>
        <p:grpSpPr>
          <a:xfrm>
            <a:off x="1055000" y="365250"/>
            <a:ext cx="3355775" cy="4413000"/>
            <a:chOff x="1055000" y="365250"/>
            <a:chExt cx="3355775" cy="4413000"/>
          </a:xfrm>
        </p:grpSpPr>
        <p:sp>
          <p:nvSpPr>
            <p:cNvPr id="421" name="Google Shape;421;p24"/>
            <p:cNvSpPr/>
            <p:nvPr/>
          </p:nvSpPr>
          <p:spPr>
            <a:xfrm>
              <a:off x="1055000" y="512400"/>
              <a:ext cx="3216300" cy="4228500"/>
            </a:xfrm>
            <a:prstGeom prst="rect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1194475" y="365250"/>
              <a:ext cx="3216300" cy="4413000"/>
            </a:xfrm>
            <a:prstGeom prst="rect">
              <a:avLst/>
            </a:pr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" name="Google Shape;423;p24"/>
          <p:cNvSpPr txBox="1">
            <a:spLocks noGrp="1"/>
          </p:cNvSpPr>
          <p:nvPr>
            <p:ph type="subTitle" idx="1"/>
          </p:nvPr>
        </p:nvSpPr>
        <p:spPr>
          <a:xfrm>
            <a:off x="1674768" y="828995"/>
            <a:ext cx="2333840" cy="3341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1E2128"/>
                </a:solidFill>
              </a:rPr>
              <a:t>Login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GB" sz="1400" dirty="0">
              <a:solidFill>
                <a:srgbClr val="1E2128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1E2128"/>
                </a:solidFill>
              </a:rPr>
              <a:t>Job Builder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GB" sz="1400" dirty="0">
              <a:solidFill>
                <a:srgbClr val="1E2128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1E2128"/>
                </a:solidFill>
              </a:rPr>
              <a:t>Application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GB" sz="1400" dirty="0">
              <a:solidFill>
                <a:srgbClr val="1E2128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1E2128"/>
                </a:solidFill>
              </a:rPr>
              <a:t>Candidate Management Platform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GB" sz="1400" dirty="0">
              <a:solidFill>
                <a:srgbClr val="1E2128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1E2128"/>
                </a:solidFill>
              </a:rPr>
              <a:t>Candidates Skills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GB" sz="1400" dirty="0">
              <a:solidFill>
                <a:srgbClr val="1E2128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1E2128"/>
                </a:solidFill>
              </a:rPr>
              <a:t>Candidates Assessment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GB" sz="1400" dirty="0">
              <a:solidFill>
                <a:srgbClr val="1E2128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1E2128"/>
                </a:solidFill>
              </a:rPr>
              <a:t>Candidates Personality Quality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dirty="0">
              <a:solidFill>
                <a:srgbClr val="1E2128"/>
              </a:solidFill>
            </a:endParaRPr>
          </a:p>
        </p:txBody>
      </p:sp>
      <p:sp>
        <p:nvSpPr>
          <p:cNvPr id="424" name="Google Shape;424;p24"/>
          <p:cNvSpPr txBox="1">
            <a:spLocks noGrp="1"/>
          </p:cNvSpPr>
          <p:nvPr>
            <p:ph type="ctrTitle"/>
          </p:nvPr>
        </p:nvSpPr>
        <p:spPr>
          <a:xfrm>
            <a:off x="-664841" y="0"/>
            <a:ext cx="262854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E2128"/>
                </a:solidFill>
              </a:rPr>
              <a:t>DATA Points</a:t>
            </a:r>
            <a:endParaRPr dirty="0">
              <a:solidFill>
                <a:srgbClr val="1E2128"/>
              </a:solidFill>
            </a:endParaRPr>
          </a:p>
        </p:txBody>
      </p:sp>
      <p:sp>
        <p:nvSpPr>
          <p:cNvPr id="425" name="Google Shape;425;p24"/>
          <p:cNvSpPr txBox="1">
            <a:spLocks noGrp="1"/>
          </p:cNvSpPr>
          <p:nvPr>
            <p:ph type="subTitle" idx="2"/>
          </p:nvPr>
        </p:nvSpPr>
        <p:spPr>
          <a:xfrm>
            <a:off x="6046651" y="715985"/>
            <a:ext cx="2386970" cy="3771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FFFFF"/>
                </a:solidFill>
              </a:rPr>
              <a:t>Candidates Information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FFFFFF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FFFFF"/>
                </a:solidFill>
              </a:rPr>
              <a:t>Candidates Invoice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GB" sz="1400" dirty="0">
              <a:solidFill>
                <a:srgbClr val="FFFFFF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FFFFF"/>
                </a:solidFill>
              </a:rPr>
              <a:t>Employee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GB" sz="1400" dirty="0">
              <a:solidFill>
                <a:srgbClr val="FFFFFF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FFFFF"/>
                </a:solidFill>
              </a:rPr>
              <a:t>Employer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GB" sz="1400" dirty="0">
              <a:solidFill>
                <a:srgbClr val="FFFFFF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FFFFF"/>
                </a:solidFill>
              </a:rPr>
              <a:t>Score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GB" sz="1400" dirty="0">
              <a:solidFill>
                <a:srgbClr val="FFFFFF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FFFFF"/>
                </a:solidFill>
              </a:rPr>
              <a:t>Invoice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GB" sz="1400" dirty="0">
              <a:solidFill>
                <a:srgbClr val="FFFFFF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FFFFF"/>
                </a:solidFill>
              </a:rPr>
              <a:t>Question Bank for Candidate Assessment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GB" sz="1400" dirty="0">
              <a:solidFill>
                <a:srgbClr val="FFFFFF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FFFFF"/>
                </a:solidFill>
              </a:rPr>
              <a:t>Question Bank for Personality Questions</a:t>
            </a:r>
            <a:endParaRPr sz="1400" dirty="0">
              <a:solidFill>
                <a:srgbClr val="FFFFFF"/>
              </a:solidFill>
            </a:endParaRPr>
          </a:p>
        </p:txBody>
      </p:sp>
      <p:grpSp>
        <p:nvGrpSpPr>
          <p:cNvPr id="427" name="Google Shape;427;p24"/>
          <p:cNvGrpSpPr/>
          <p:nvPr/>
        </p:nvGrpSpPr>
        <p:grpSpPr>
          <a:xfrm>
            <a:off x="449828" y="1948341"/>
            <a:ext cx="1177225" cy="2896734"/>
            <a:chOff x="449828" y="1948341"/>
            <a:chExt cx="1177225" cy="2896734"/>
          </a:xfrm>
        </p:grpSpPr>
        <p:sp>
          <p:nvSpPr>
            <p:cNvPr id="428" name="Google Shape;428;p24"/>
            <p:cNvSpPr/>
            <p:nvPr/>
          </p:nvSpPr>
          <p:spPr>
            <a:xfrm>
              <a:off x="589825" y="4690275"/>
              <a:ext cx="776400" cy="154800"/>
            </a:xfrm>
            <a:prstGeom prst="ellipse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9" name="Google Shape;429;p24"/>
            <p:cNvGrpSpPr/>
            <p:nvPr/>
          </p:nvGrpSpPr>
          <p:grpSpPr>
            <a:xfrm>
              <a:off x="449828" y="1948341"/>
              <a:ext cx="1177225" cy="2792548"/>
              <a:chOff x="1184225" y="238125"/>
              <a:chExt cx="2155300" cy="5067225"/>
            </a:xfrm>
          </p:grpSpPr>
          <p:sp>
            <p:nvSpPr>
              <p:cNvPr id="430" name="Google Shape;430;p24"/>
              <p:cNvSpPr/>
              <p:nvPr/>
            </p:nvSpPr>
            <p:spPr>
              <a:xfrm>
                <a:off x="1661250" y="4271125"/>
                <a:ext cx="973325" cy="1034225"/>
              </a:xfrm>
              <a:custGeom>
                <a:avLst/>
                <a:gdLst/>
                <a:ahLst/>
                <a:cxnLst/>
                <a:rect l="l" t="t" r="r" b="b"/>
                <a:pathLst>
                  <a:path w="38933" h="41369" extrusionOk="0">
                    <a:moveTo>
                      <a:pt x="0" y="1"/>
                    </a:moveTo>
                    <a:lnTo>
                      <a:pt x="3824" y="41369"/>
                    </a:lnTo>
                    <a:lnTo>
                      <a:pt x="33720" y="41369"/>
                    </a:lnTo>
                    <a:lnTo>
                      <a:pt x="38933" y="1"/>
                    </a:lnTo>
                    <a:close/>
                  </a:path>
                </a:pathLst>
              </a:custGeom>
              <a:solidFill>
                <a:srgbClr val="D36E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4"/>
              <p:cNvSpPr/>
              <p:nvPr/>
            </p:nvSpPr>
            <p:spPr>
              <a:xfrm>
                <a:off x="1184225" y="238125"/>
                <a:ext cx="2155300" cy="4033025"/>
              </a:xfrm>
              <a:custGeom>
                <a:avLst/>
                <a:gdLst/>
                <a:ahLst/>
                <a:cxnLst/>
                <a:rect l="l" t="t" r="r" b="b"/>
                <a:pathLst>
                  <a:path w="86212" h="161321" extrusionOk="0">
                    <a:moveTo>
                      <a:pt x="53450" y="1"/>
                    </a:moveTo>
                    <a:cubicBezTo>
                      <a:pt x="49957" y="1"/>
                      <a:pt x="43802" y="107090"/>
                      <a:pt x="43802" y="107090"/>
                    </a:cubicBezTo>
                    <a:cubicBezTo>
                      <a:pt x="43802" y="107090"/>
                      <a:pt x="44233" y="22617"/>
                      <a:pt x="40367" y="21573"/>
                    </a:cubicBezTo>
                    <a:cubicBezTo>
                      <a:pt x="40350" y="21569"/>
                      <a:pt x="40334" y="21567"/>
                      <a:pt x="40317" y="21567"/>
                    </a:cubicBezTo>
                    <a:cubicBezTo>
                      <a:pt x="36542" y="21567"/>
                      <a:pt x="41104" y="139078"/>
                      <a:pt x="40367" y="140117"/>
                    </a:cubicBezTo>
                    <a:cubicBezTo>
                      <a:pt x="40362" y="140125"/>
                      <a:pt x="40356" y="140129"/>
                      <a:pt x="40350" y="140129"/>
                    </a:cubicBezTo>
                    <a:cubicBezTo>
                      <a:pt x="39586" y="140129"/>
                      <a:pt x="36827" y="71635"/>
                      <a:pt x="34065" y="71635"/>
                    </a:cubicBezTo>
                    <a:cubicBezTo>
                      <a:pt x="31286" y="71635"/>
                      <a:pt x="33371" y="123778"/>
                      <a:pt x="33371" y="123778"/>
                    </a:cubicBezTo>
                    <a:cubicBezTo>
                      <a:pt x="33371" y="123778"/>
                      <a:pt x="20857" y="29917"/>
                      <a:pt x="16685" y="29569"/>
                    </a:cubicBezTo>
                    <a:cubicBezTo>
                      <a:pt x="16674" y="29568"/>
                      <a:pt x="16663" y="29567"/>
                      <a:pt x="16653" y="29567"/>
                    </a:cubicBezTo>
                    <a:cubicBezTo>
                      <a:pt x="12623" y="29567"/>
                      <a:pt x="24427" y="93555"/>
                      <a:pt x="24341" y="93555"/>
                    </a:cubicBezTo>
                    <a:cubicBezTo>
                      <a:pt x="24340" y="93555"/>
                      <a:pt x="24338" y="93548"/>
                      <a:pt x="24334" y="93533"/>
                    </a:cubicBezTo>
                    <a:cubicBezTo>
                      <a:pt x="23988" y="92143"/>
                      <a:pt x="10080" y="39654"/>
                      <a:pt x="6952" y="39654"/>
                    </a:cubicBezTo>
                    <a:cubicBezTo>
                      <a:pt x="3823" y="39654"/>
                      <a:pt x="29547" y="141507"/>
                      <a:pt x="29547" y="141507"/>
                    </a:cubicBezTo>
                    <a:cubicBezTo>
                      <a:pt x="29547" y="141507"/>
                      <a:pt x="8607" y="59109"/>
                      <a:pt x="4249" y="59109"/>
                    </a:cubicBezTo>
                    <a:cubicBezTo>
                      <a:pt x="4222" y="59109"/>
                      <a:pt x="4195" y="59112"/>
                      <a:pt x="4169" y="59119"/>
                    </a:cubicBezTo>
                    <a:cubicBezTo>
                      <a:pt x="1905" y="59685"/>
                      <a:pt x="7630" y="83812"/>
                      <a:pt x="13339" y="105753"/>
                    </a:cubicBezTo>
                    <a:lnTo>
                      <a:pt x="13339" y="105753"/>
                    </a:lnTo>
                    <a:cubicBezTo>
                      <a:pt x="9002" y="91885"/>
                      <a:pt x="4043" y="79231"/>
                      <a:pt x="390" y="79231"/>
                    </a:cubicBezTo>
                    <a:cubicBezTo>
                      <a:pt x="258" y="79231"/>
                      <a:pt x="128" y="79248"/>
                      <a:pt x="0" y="79281"/>
                    </a:cubicBezTo>
                    <a:lnTo>
                      <a:pt x="22598" y="161321"/>
                    </a:lnTo>
                    <a:lnTo>
                      <a:pt x="52838" y="161321"/>
                    </a:lnTo>
                    <a:cubicBezTo>
                      <a:pt x="52838" y="161321"/>
                      <a:pt x="86211" y="41041"/>
                      <a:pt x="79955" y="37220"/>
                    </a:cubicBezTo>
                    <a:lnTo>
                      <a:pt x="79955" y="37220"/>
                    </a:lnTo>
                    <a:lnTo>
                      <a:pt x="50059" y="157497"/>
                    </a:lnTo>
                    <a:cubicBezTo>
                      <a:pt x="50059" y="157497"/>
                      <a:pt x="66744" y="52165"/>
                      <a:pt x="65354" y="48341"/>
                    </a:cubicBezTo>
                    <a:cubicBezTo>
                      <a:pt x="65325" y="48260"/>
                      <a:pt x="65289" y="48221"/>
                      <a:pt x="65246" y="48221"/>
                    </a:cubicBezTo>
                    <a:cubicBezTo>
                      <a:pt x="63294" y="48221"/>
                      <a:pt x="47971" y="132817"/>
                      <a:pt x="47971" y="132817"/>
                    </a:cubicBezTo>
                    <a:cubicBezTo>
                      <a:pt x="47971" y="132817"/>
                      <a:pt x="57010" y="1760"/>
                      <a:pt x="53533" y="21"/>
                    </a:cubicBezTo>
                    <a:cubicBezTo>
                      <a:pt x="53505" y="8"/>
                      <a:pt x="53478" y="1"/>
                      <a:pt x="53450" y="1"/>
                    </a:cubicBezTo>
                    <a:close/>
                  </a:path>
                </a:pathLst>
              </a:custGeom>
              <a:solidFill>
                <a:srgbClr val="4778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4"/>
              <p:cNvSpPr/>
              <p:nvPr/>
            </p:nvSpPr>
            <p:spPr>
              <a:xfrm>
                <a:off x="1661250" y="4271125"/>
                <a:ext cx="656175" cy="1034225"/>
              </a:xfrm>
              <a:custGeom>
                <a:avLst/>
                <a:gdLst/>
                <a:ahLst/>
                <a:cxnLst/>
                <a:rect l="l" t="t" r="r" b="b"/>
                <a:pathLst>
                  <a:path w="26247" h="41369" extrusionOk="0">
                    <a:moveTo>
                      <a:pt x="0" y="1"/>
                    </a:moveTo>
                    <a:lnTo>
                      <a:pt x="3824" y="41369"/>
                    </a:lnTo>
                    <a:lnTo>
                      <a:pt x="26246" y="41369"/>
                    </a:lnTo>
                    <a:lnTo>
                      <a:pt x="3515" y="1"/>
                    </a:lnTo>
                    <a:close/>
                  </a:path>
                </a:pathLst>
              </a:custGeom>
              <a:solidFill>
                <a:srgbClr val="D36E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3" name="Google Shape;433;p24"/>
          <p:cNvGrpSpPr/>
          <p:nvPr/>
        </p:nvGrpSpPr>
        <p:grpSpPr>
          <a:xfrm>
            <a:off x="4754848" y="2188495"/>
            <a:ext cx="1291803" cy="2656580"/>
            <a:chOff x="4754848" y="2188495"/>
            <a:chExt cx="1291803" cy="2656580"/>
          </a:xfrm>
        </p:grpSpPr>
        <p:sp>
          <p:nvSpPr>
            <p:cNvPr id="434" name="Google Shape;434;p24"/>
            <p:cNvSpPr/>
            <p:nvPr/>
          </p:nvSpPr>
          <p:spPr>
            <a:xfrm>
              <a:off x="4778975" y="4690275"/>
              <a:ext cx="776400" cy="154800"/>
            </a:xfrm>
            <a:prstGeom prst="ellipse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5" name="Google Shape;435;p24"/>
            <p:cNvGrpSpPr/>
            <p:nvPr/>
          </p:nvGrpSpPr>
          <p:grpSpPr>
            <a:xfrm>
              <a:off x="4754848" y="2188495"/>
              <a:ext cx="1291803" cy="2589757"/>
              <a:chOff x="4309600" y="1213175"/>
              <a:chExt cx="2126425" cy="4262975"/>
            </a:xfrm>
          </p:grpSpPr>
          <p:sp>
            <p:nvSpPr>
              <p:cNvPr id="436" name="Google Shape;436;p24"/>
              <p:cNvSpPr/>
              <p:nvPr/>
            </p:nvSpPr>
            <p:spPr>
              <a:xfrm>
                <a:off x="4872300" y="1410575"/>
                <a:ext cx="918425" cy="3846200"/>
              </a:xfrm>
              <a:custGeom>
                <a:avLst/>
                <a:gdLst/>
                <a:ahLst/>
                <a:cxnLst/>
                <a:rect l="l" t="t" r="r" b="b"/>
                <a:pathLst>
                  <a:path w="36737" h="153848" extrusionOk="0">
                    <a:moveTo>
                      <a:pt x="36720" y="0"/>
                    </a:moveTo>
                    <a:cubicBezTo>
                      <a:pt x="36704" y="0"/>
                      <a:pt x="36633" y="120"/>
                      <a:pt x="36513" y="360"/>
                    </a:cubicBezTo>
                    <a:lnTo>
                      <a:pt x="35975" y="1449"/>
                    </a:lnTo>
                    <a:cubicBezTo>
                      <a:pt x="35491" y="2484"/>
                      <a:pt x="34830" y="3893"/>
                      <a:pt x="33997" y="5671"/>
                    </a:cubicBezTo>
                    <a:cubicBezTo>
                      <a:pt x="32304" y="9351"/>
                      <a:pt x="29860" y="14675"/>
                      <a:pt x="26958" y="21313"/>
                    </a:cubicBezTo>
                    <a:cubicBezTo>
                      <a:pt x="21207" y="34588"/>
                      <a:pt x="13310" y="53067"/>
                      <a:pt x="7495" y="74446"/>
                    </a:cubicBezTo>
                    <a:cubicBezTo>
                      <a:pt x="4585" y="85125"/>
                      <a:pt x="2597" y="95517"/>
                      <a:pt x="1462" y="105043"/>
                    </a:cubicBezTo>
                    <a:cubicBezTo>
                      <a:pt x="336" y="114569"/>
                      <a:pt x="1" y="123219"/>
                      <a:pt x="75" y="130469"/>
                    </a:cubicBezTo>
                    <a:cubicBezTo>
                      <a:pt x="134" y="137721"/>
                      <a:pt x="605" y="143576"/>
                      <a:pt x="1007" y="147607"/>
                    </a:cubicBezTo>
                    <a:cubicBezTo>
                      <a:pt x="1207" y="149625"/>
                      <a:pt x="1404" y="151185"/>
                      <a:pt x="1556" y="152242"/>
                    </a:cubicBezTo>
                    <a:cubicBezTo>
                      <a:pt x="1628" y="152724"/>
                      <a:pt x="1686" y="153118"/>
                      <a:pt x="1734" y="153440"/>
                    </a:cubicBezTo>
                    <a:cubicBezTo>
                      <a:pt x="1779" y="153712"/>
                      <a:pt x="1809" y="153847"/>
                      <a:pt x="1825" y="153847"/>
                    </a:cubicBezTo>
                    <a:cubicBezTo>
                      <a:pt x="1841" y="153845"/>
                      <a:pt x="1841" y="153704"/>
                      <a:pt x="1825" y="153429"/>
                    </a:cubicBezTo>
                    <a:cubicBezTo>
                      <a:pt x="1803" y="153105"/>
                      <a:pt x="1771" y="152708"/>
                      <a:pt x="1737" y="152221"/>
                    </a:cubicBezTo>
                    <a:cubicBezTo>
                      <a:pt x="1641" y="151081"/>
                      <a:pt x="1516" y="149534"/>
                      <a:pt x="1353" y="147577"/>
                    </a:cubicBezTo>
                    <a:cubicBezTo>
                      <a:pt x="1060" y="143544"/>
                      <a:pt x="688" y="137697"/>
                      <a:pt x="709" y="130466"/>
                    </a:cubicBezTo>
                    <a:cubicBezTo>
                      <a:pt x="722" y="122000"/>
                      <a:pt x="1247" y="113541"/>
                      <a:pt x="2282" y="105141"/>
                    </a:cubicBezTo>
                    <a:cubicBezTo>
                      <a:pt x="3457" y="95661"/>
                      <a:pt x="5459" y="85322"/>
                      <a:pt x="8361" y="74678"/>
                    </a:cubicBezTo>
                    <a:cubicBezTo>
                      <a:pt x="14154" y="53379"/>
                      <a:pt x="21942" y="34894"/>
                      <a:pt x="27541" y="21563"/>
                    </a:cubicBezTo>
                    <a:cubicBezTo>
                      <a:pt x="30376" y="14968"/>
                      <a:pt x="32682" y="9606"/>
                      <a:pt x="34314" y="5812"/>
                    </a:cubicBezTo>
                    <a:cubicBezTo>
                      <a:pt x="35083" y="4002"/>
                      <a:pt x="35693" y="2572"/>
                      <a:pt x="36140" y="1521"/>
                    </a:cubicBezTo>
                    <a:lnTo>
                      <a:pt x="36596" y="397"/>
                    </a:lnTo>
                    <a:cubicBezTo>
                      <a:pt x="36691" y="141"/>
                      <a:pt x="36737" y="6"/>
                      <a:pt x="36721" y="0"/>
                    </a:cubicBezTo>
                    <a:cubicBezTo>
                      <a:pt x="36720" y="0"/>
                      <a:pt x="36720" y="0"/>
                      <a:pt x="36720" y="0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4"/>
              <p:cNvSpPr/>
              <p:nvPr/>
            </p:nvSpPr>
            <p:spPr>
              <a:xfrm>
                <a:off x="5035650" y="1213175"/>
                <a:ext cx="1003875" cy="1442850"/>
              </a:xfrm>
              <a:custGeom>
                <a:avLst/>
                <a:gdLst/>
                <a:ahLst/>
                <a:cxnLst/>
                <a:rect l="l" t="t" r="r" b="b"/>
                <a:pathLst>
                  <a:path w="40155" h="57714" extrusionOk="0">
                    <a:moveTo>
                      <a:pt x="26553" y="1"/>
                    </a:moveTo>
                    <a:cubicBezTo>
                      <a:pt x="24747" y="1"/>
                      <a:pt x="22940" y="539"/>
                      <a:pt x="21486" y="1616"/>
                    </a:cubicBezTo>
                    <a:cubicBezTo>
                      <a:pt x="18608" y="3746"/>
                      <a:pt x="17333" y="7816"/>
                      <a:pt x="18488" y="11208"/>
                    </a:cubicBezTo>
                    <a:cubicBezTo>
                      <a:pt x="15269" y="11690"/>
                      <a:pt x="12399" y="14033"/>
                      <a:pt x="11281" y="17092"/>
                    </a:cubicBezTo>
                    <a:cubicBezTo>
                      <a:pt x="10165" y="20149"/>
                      <a:pt x="10850" y="23791"/>
                      <a:pt x="13001" y="26235"/>
                    </a:cubicBezTo>
                    <a:cubicBezTo>
                      <a:pt x="12446" y="25973"/>
                      <a:pt x="11861" y="25853"/>
                      <a:pt x="11275" y="25853"/>
                    </a:cubicBezTo>
                    <a:cubicBezTo>
                      <a:pt x="9019" y="25853"/>
                      <a:pt x="6735" y="27623"/>
                      <a:pt x="5975" y="29858"/>
                    </a:cubicBezTo>
                    <a:cubicBezTo>
                      <a:pt x="5014" y="32675"/>
                      <a:pt x="5908" y="35809"/>
                      <a:pt x="7325" y="38423"/>
                    </a:cubicBezTo>
                    <a:cubicBezTo>
                      <a:pt x="7251" y="38421"/>
                      <a:pt x="7177" y="38419"/>
                      <a:pt x="7103" y="38419"/>
                    </a:cubicBezTo>
                    <a:cubicBezTo>
                      <a:pt x="4234" y="38419"/>
                      <a:pt x="1478" y="40521"/>
                      <a:pt x="748" y="43301"/>
                    </a:cubicBezTo>
                    <a:cubicBezTo>
                      <a:pt x="0" y="46155"/>
                      <a:pt x="1465" y="49430"/>
                      <a:pt x="4087" y="50777"/>
                    </a:cubicBezTo>
                    <a:cubicBezTo>
                      <a:pt x="3392" y="52002"/>
                      <a:pt x="3595" y="53668"/>
                      <a:pt x="4558" y="54693"/>
                    </a:cubicBezTo>
                    <a:cubicBezTo>
                      <a:pt x="5186" y="55362"/>
                      <a:pt x="6105" y="55723"/>
                      <a:pt x="7018" y="55723"/>
                    </a:cubicBezTo>
                    <a:cubicBezTo>
                      <a:pt x="7508" y="55723"/>
                      <a:pt x="7996" y="55620"/>
                      <a:pt x="8438" y="55404"/>
                    </a:cubicBezTo>
                    <a:lnTo>
                      <a:pt x="8438" y="55404"/>
                    </a:lnTo>
                    <a:lnTo>
                      <a:pt x="8312" y="56427"/>
                    </a:lnTo>
                    <a:cubicBezTo>
                      <a:pt x="9447" y="57286"/>
                      <a:pt x="10866" y="57713"/>
                      <a:pt x="12287" y="57713"/>
                    </a:cubicBezTo>
                    <a:cubicBezTo>
                      <a:pt x="13763" y="57713"/>
                      <a:pt x="15240" y="57251"/>
                      <a:pt x="16398" y="56331"/>
                    </a:cubicBezTo>
                    <a:cubicBezTo>
                      <a:pt x="18669" y="54523"/>
                      <a:pt x="19500" y="51123"/>
                      <a:pt x="18315" y="48471"/>
                    </a:cubicBezTo>
                    <a:lnTo>
                      <a:pt x="18315" y="48471"/>
                    </a:lnTo>
                    <a:cubicBezTo>
                      <a:pt x="18805" y="48625"/>
                      <a:pt x="19313" y="48699"/>
                      <a:pt x="19822" y="48699"/>
                    </a:cubicBezTo>
                    <a:cubicBezTo>
                      <a:pt x="21787" y="48699"/>
                      <a:pt x="23761" y="47609"/>
                      <a:pt x="24691" y="45865"/>
                    </a:cubicBezTo>
                    <a:cubicBezTo>
                      <a:pt x="25863" y="43666"/>
                      <a:pt x="25245" y="40673"/>
                      <a:pt x="23299" y="39118"/>
                    </a:cubicBezTo>
                    <a:lnTo>
                      <a:pt x="23299" y="39118"/>
                    </a:lnTo>
                    <a:cubicBezTo>
                      <a:pt x="23800" y="39213"/>
                      <a:pt x="24307" y="39260"/>
                      <a:pt x="24814" y="39260"/>
                    </a:cubicBezTo>
                    <a:cubicBezTo>
                      <a:pt x="27854" y="39260"/>
                      <a:pt x="30889" y="37606"/>
                      <a:pt x="32436" y="34973"/>
                    </a:cubicBezTo>
                    <a:cubicBezTo>
                      <a:pt x="34239" y="31901"/>
                      <a:pt x="33890" y="27710"/>
                      <a:pt x="31603" y="24976"/>
                    </a:cubicBezTo>
                    <a:cubicBezTo>
                      <a:pt x="34662" y="24723"/>
                      <a:pt x="37474" y="22537"/>
                      <a:pt x="38475" y="19637"/>
                    </a:cubicBezTo>
                    <a:cubicBezTo>
                      <a:pt x="39478" y="16738"/>
                      <a:pt x="38616" y="13282"/>
                      <a:pt x="36369" y="11192"/>
                    </a:cubicBezTo>
                    <a:cubicBezTo>
                      <a:pt x="38951" y="9965"/>
                      <a:pt x="40155" y="6464"/>
                      <a:pt x="38874" y="3908"/>
                    </a:cubicBezTo>
                    <a:cubicBezTo>
                      <a:pt x="37961" y="2088"/>
                      <a:pt x="35915" y="991"/>
                      <a:pt x="33898" y="991"/>
                    </a:cubicBezTo>
                    <a:cubicBezTo>
                      <a:pt x="33080" y="991"/>
                      <a:pt x="32267" y="1171"/>
                      <a:pt x="31537" y="1557"/>
                    </a:cubicBezTo>
                    <a:cubicBezTo>
                      <a:pt x="30098" y="519"/>
                      <a:pt x="28326" y="1"/>
                      <a:pt x="26553" y="1"/>
                    </a:cubicBezTo>
                    <a:close/>
                  </a:path>
                </a:pathLst>
              </a:custGeom>
              <a:solidFill>
                <a:srgbClr val="FD88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4"/>
              <p:cNvSpPr/>
              <p:nvPr/>
            </p:nvSpPr>
            <p:spPr>
              <a:xfrm>
                <a:off x="5025425" y="3041600"/>
                <a:ext cx="612175" cy="2141225"/>
              </a:xfrm>
              <a:custGeom>
                <a:avLst/>
                <a:gdLst/>
                <a:ahLst/>
                <a:cxnLst/>
                <a:rect l="l" t="t" r="r" b="b"/>
                <a:pathLst>
                  <a:path w="24487" h="85649" extrusionOk="0">
                    <a:moveTo>
                      <a:pt x="24462" y="0"/>
                    </a:moveTo>
                    <a:cubicBezTo>
                      <a:pt x="24422" y="0"/>
                      <a:pt x="24198" y="229"/>
                      <a:pt x="23808" y="664"/>
                    </a:cubicBezTo>
                    <a:lnTo>
                      <a:pt x="22059" y="2685"/>
                    </a:lnTo>
                    <a:cubicBezTo>
                      <a:pt x="21127" y="3742"/>
                      <a:pt x="20251" y="4850"/>
                      <a:pt x="19434" y="5997"/>
                    </a:cubicBezTo>
                    <a:cubicBezTo>
                      <a:pt x="18467" y="7334"/>
                      <a:pt x="17293" y="8809"/>
                      <a:pt x="16212" y="10582"/>
                    </a:cubicBezTo>
                    <a:cubicBezTo>
                      <a:pt x="15648" y="11460"/>
                      <a:pt x="15059" y="12374"/>
                      <a:pt x="14447" y="13324"/>
                    </a:cubicBezTo>
                    <a:cubicBezTo>
                      <a:pt x="13840" y="14283"/>
                      <a:pt x="13300" y="15334"/>
                      <a:pt x="12690" y="16394"/>
                    </a:cubicBezTo>
                    <a:cubicBezTo>
                      <a:pt x="11439" y="18497"/>
                      <a:pt x="10344" y="20869"/>
                      <a:pt x="9141" y="23340"/>
                    </a:cubicBezTo>
                    <a:cubicBezTo>
                      <a:pt x="6894" y="28356"/>
                      <a:pt x="4783" y="34038"/>
                      <a:pt x="3174" y="40180"/>
                    </a:cubicBezTo>
                    <a:cubicBezTo>
                      <a:pt x="1630" y="46341"/>
                      <a:pt x="752" y="52339"/>
                      <a:pt x="312" y="57818"/>
                    </a:cubicBezTo>
                    <a:cubicBezTo>
                      <a:pt x="179" y="60563"/>
                      <a:pt x="1" y="63172"/>
                      <a:pt x="86" y="65616"/>
                    </a:cubicBezTo>
                    <a:cubicBezTo>
                      <a:pt x="113" y="66839"/>
                      <a:pt x="81" y="68021"/>
                      <a:pt x="153" y="69152"/>
                    </a:cubicBezTo>
                    <a:cubicBezTo>
                      <a:pt x="233" y="70281"/>
                      <a:pt x="310" y="71365"/>
                      <a:pt x="382" y="72406"/>
                    </a:cubicBezTo>
                    <a:cubicBezTo>
                      <a:pt x="477" y="74482"/>
                      <a:pt x="800" y="76338"/>
                      <a:pt x="1005" y="77973"/>
                    </a:cubicBezTo>
                    <a:cubicBezTo>
                      <a:pt x="1170" y="79373"/>
                      <a:pt x="1407" y="80766"/>
                      <a:pt x="1715" y="82142"/>
                    </a:cubicBezTo>
                    <a:cubicBezTo>
                      <a:pt x="1942" y="83194"/>
                      <a:pt x="2128" y="84056"/>
                      <a:pt x="2277" y="84751"/>
                    </a:cubicBezTo>
                    <a:cubicBezTo>
                      <a:pt x="2414" y="85342"/>
                      <a:pt x="2502" y="85648"/>
                      <a:pt x="2532" y="85648"/>
                    </a:cubicBezTo>
                    <a:cubicBezTo>
                      <a:pt x="2532" y="85648"/>
                      <a:pt x="2533" y="85648"/>
                      <a:pt x="2533" y="85648"/>
                    </a:cubicBezTo>
                    <a:cubicBezTo>
                      <a:pt x="2562" y="85643"/>
                      <a:pt x="2535" y="85321"/>
                      <a:pt x="2456" y="84717"/>
                    </a:cubicBezTo>
                    <a:cubicBezTo>
                      <a:pt x="2349" y="84014"/>
                      <a:pt x="2219" y="83143"/>
                      <a:pt x="2059" y="82081"/>
                    </a:cubicBezTo>
                    <a:cubicBezTo>
                      <a:pt x="1862" y="80944"/>
                      <a:pt x="1644" y="79546"/>
                      <a:pt x="1502" y="77911"/>
                    </a:cubicBezTo>
                    <a:cubicBezTo>
                      <a:pt x="1345" y="76277"/>
                      <a:pt x="1068" y="74429"/>
                      <a:pt x="1015" y="72363"/>
                    </a:cubicBezTo>
                    <a:cubicBezTo>
                      <a:pt x="959" y="71327"/>
                      <a:pt x="903" y="70249"/>
                      <a:pt x="845" y="69128"/>
                    </a:cubicBezTo>
                    <a:cubicBezTo>
                      <a:pt x="792" y="68002"/>
                      <a:pt x="840" y="66831"/>
                      <a:pt x="832" y="65616"/>
                    </a:cubicBezTo>
                    <a:cubicBezTo>
                      <a:pt x="778" y="63191"/>
                      <a:pt x="983" y="60603"/>
                      <a:pt x="1138" y="57882"/>
                    </a:cubicBezTo>
                    <a:cubicBezTo>
                      <a:pt x="1620" y="52451"/>
                      <a:pt x="2514" y="46511"/>
                      <a:pt x="4045" y="40403"/>
                    </a:cubicBezTo>
                    <a:cubicBezTo>
                      <a:pt x="5637" y="34315"/>
                      <a:pt x="7709" y="28673"/>
                      <a:pt x="9894" y="23681"/>
                    </a:cubicBezTo>
                    <a:cubicBezTo>
                      <a:pt x="11068" y="21221"/>
                      <a:pt x="12131" y="18854"/>
                      <a:pt x="13342" y="16751"/>
                    </a:cubicBezTo>
                    <a:cubicBezTo>
                      <a:pt x="13933" y="15694"/>
                      <a:pt x="14455" y="14642"/>
                      <a:pt x="15043" y="13681"/>
                    </a:cubicBezTo>
                    <a:cubicBezTo>
                      <a:pt x="15635" y="12725"/>
                      <a:pt x="16202" y="11807"/>
                      <a:pt x="16745" y="10925"/>
                    </a:cubicBezTo>
                    <a:cubicBezTo>
                      <a:pt x="17788" y="9141"/>
                      <a:pt x="18917" y="7651"/>
                      <a:pt x="19841" y="6295"/>
                    </a:cubicBezTo>
                    <a:cubicBezTo>
                      <a:pt x="20752" y="4927"/>
                      <a:pt x="21614" y="3806"/>
                      <a:pt x="22333" y="2903"/>
                    </a:cubicBezTo>
                    <a:lnTo>
                      <a:pt x="23947" y="782"/>
                    </a:lnTo>
                    <a:cubicBezTo>
                      <a:pt x="24309" y="289"/>
                      <a:pt x="24487" y="23"/>
                      <a:pt x="24466" y="1"/>
                    </a:cubicBezTo>
                    <a:cubicBezTo>
                      <a:pt x="24465" y="1"/>
                      <a:pt x="24463" y="0"/>
                      <a:pt x="24462" y="0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4"/>
              <p:cNvSpPr/>
              <p:nvPr/>
            </p:nvSpPr>
            <p:spPr>
              <a:xfrm>
                <a:off x="4893600" y="2112375"/>
                <a:ext cx="1542425" cy="2884425"/>
              </a:xfrm>
              <a:custGeom>
                <a:avLst/>
                <a:gdLst/>
                <a:ahLst/>
                <a:cxnLst/>
                <a:rect l="l" t="t" r="r" b="b"/>
                <a:pathLst>
                  <a:path w="61697" h="115377" extrusionOk="0">
                    <a:moveTo>
                      <a:pt x="61675" y="1"/>
                    </a:moveTo>
                    <a:cubicBezTo>
                      <a:pt x="61608" y="1"/>
                      <a:pt x="61168" y="197"/>
                      <a:pt x="60387" y="573"/>
                    </a:cubicBezTo>
                    <a:cubicBezTo>
                      <a:pt x="59561" y="994"/>
                      <a:pt x="58302" y="1542"/>
                      <a:pt x="56769" y="2413"/>
                    </a:cubicBezTo>
                    <a:cubicBezTo>
                      <a:pt x="53656" y="4064"/>
                      <a:pt x="49271" y="6702"/>
                      <a:pt x="44197" y="10456"/>
                    </a:cubicBezTo>
                    <a:cubicBezTo>
                      <a:pt x="34058" y="17873"/>
                      <a:pt x="21353" y="30496"/>
                      <a:pt x="12418" y="47671"/>
                    </a:cubicBezTo>
                    <a:cubicBezTo>
                      <a:pt x="3470" y="64852"/>
                      <a:pt x="424" y="82501"/>
                      <a:pt x="163" y="95059"/>
                    </a:cubicBezTo>
                    <a:cubicBezTo>
                      <a:pt x="1" y="101369"/>
                      <a:pt x="355" y="106473"/>
                      <a:pt x="789" y="109971"/>
                    </a:cubicBezTo>
                    <a:cubicBezTo>
                      <a:pt x="957" y="111726"/>
                      <a:pt x="1228" y="113070"/>
                      <a:pt x="1359" y="113989"/>
                    </a:cubicBezTo>
                    <a:cubicBezTo>
                      <a:pt x="1507" y="114897"/>
                      <a:pt x="1600" y="115376"/>
                      <a:pt x="1632" y="115376"/>
                    </a:cubicBezTo>
                    <a:cubicBezTo>
                      <a:pt x="1632" y="115376"/>
                      <a:pt x="1633" y="115376"/>
                      <a:pt x="1633" y="115376"/>
                    </a:cubicBezTo>
                    <a:cubicBezTo>
                      <a:pt x="1662" y="115371"/>
                      <a:pt x="1628" y="114886"/>
                      <a:pt x="1537" y="113962"/>
                    </a:cubicBezTo>
                    <a:cubicBezTo>
                      <a:pt x="1465" y="113041"/>
                      <a:pt x="1249" y="111691"/>
                      <a:pt x="1135" y="109937"/>
                    </a:cubicBezTo>
                    <a:cubicBezTo>
                      <a:pt x="810" y="106441"/>
                      <a:pt x="555" y="101353"/>
                      <a:pt x="797" y="95083"/>
                    </a:cubicBezTo>
                    <a:cubicBezTo>
                      <a:pt x="1217" y="82597"/>
                      <a:pt x="4343" y="65120"/>
                      <a:pt x="13212" y="48086"/>
                    </a:cubicBezTo>
                    <a:cubicBezTo>
                      <a:pt x="22075" y="31055"/>
                      <a:pt x="34596" y="18470"/>
                      <a:pt x="44580" y="10962"/>
                    </a:cubicBezTo>
                    <a:cubicBezTo>
                      <a:pt x="49575" y="7165"/>
                      <a:pt x="53890" y="4458"/>
                      <a:pt x="56942" y="2716"/>
                    </a:cubicBezTo>
                    <a:cubicBezTo>
                      <a:pt x="58443" y="1803"/>
                      <a:pt x="59671" y="1204"/>
                      <a:pt x="60469" y="736"/>
                    </a:cubicBezTo>
                    <a:cubicBezTo>
                      <a:pt x="61279" y="283"/>
                      <a:pt x="61697" y="30"/>
                      <a:pt x="61683" y="3"/>
                    </a:cubicBezTo>
                    <a:cubicBezTo>
                      <a:pt x="61682" y="1"/>
                      <a:pt x="61679" y="1"/>
                      <a:pt x="61675" y="1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4"/>
              <p:cNvSpPr/>
              <p:nvPr/>
            </p:nvSpPr>
            <p:spPr>
              <a:xfrm>
                <a:off x="4309600" y="3618500"/>
                <a:ext cx="1147600" cy="1857650"/>
              </a:xfrm>
              <a:custGeom>
                <a:avLst/>
                <a:gdLst/>
                <a:ahLst/>
                <a:cxnLst/>
                <a:rect l="l" t="t" r="r" b="b"/>
                <a:pathLst>
                  <a:path w="45904" h="74306" extrusionOk="0">
                    <a:moveTo>
                      <a:pt x="11952" y="1"/>
                    </a:moveTo>
                    <a:lnTo>
                      <a:pt x="11952" y="1"/>
                    </a:lnTo>
                    <a:cubicBezTo>
                      <a:pt x="12378" y="1124"/>
                      <a:pt x="12514" y="3989"/>
                      <a:pt x="12522" y="7048"/>
                    </a:cubicBezTo>
                    <a:cubicBezTo>
                      <a:pt x="12535" y="12224"/>
                      <a:pt x="11470" y="17344"/>
                      <a:pt x="9471" y="22115"/>
                    </a:cubicBezTo>
                    <a:cubicBezTo>
                      <a:pt x="1" y="44694"/>
                      <a:pt x="17211" y="74306"/>
                      <a:pt x="17211" y="74306"/>
                    </a:cubicBezTo>
                    <a:lnTo>
                      <a:pt x="35927" y="74306"/>
                    </a:lnTo>
                    <a:cubicBezTo>
                      <a:pt x="45903" y="56888"/>
                      <a:pt x="35177" y="36361"/>
                      <a:pt x="31460" y="29596"/>
                    </a:cubicBezTo>
                    <a:cubicBezTo>
                      <a:pt x="27740" y="22831"/>
                      <a:pt x="38603" y="17453"/>
                      <a:pt x="38603" y="17453"/>
                    </a:cubicBezTo>
                    <a:lnTo>
                      <a:pt x="11952" y="1"/>
                    </a:lnTo>
                    <a:close/>
                  </a:path>
                </a:pathLst>
              </a:custGeom>
              <a:solidFill>
                <a:srgbClr val="CC9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4"/>
              <p:cNvSpPr/>
              <p:nvPr/>
            </p:nvSpPr>
            <p:spPr>
              <a:xfrm rot="1101497">
                <a:off x="5485592" y="2346022"/>
                <a:ext cx="711731" cy="1022957"/>
              </a:xfrm>
              <a:custGeom>
                <a:avLst/>
                <a:gdLst/>
                <a:ahLst/>
                <a:cxnLst/>
                <a:rect l="l" t="t" r="r" b="b"/>
                <a:pathLst>
                  <a:path w="40155" h="57714" extrusionOk="0">
                    <a:moveTo>
                      <a:pt x="26553" y="1"/>
                    </a:moveTo>
                    <a:cubicBezTo>
                      <a:pt x="24747" y="1"/>
                      <a:pt x="22940" y="539"/>
                      <a:pt x="21486" y="1616"/>
                    </a:cubicBezTo>
                    <a:cubicBezTo>
                      <a:pt x="18608" y="3746"/>
                      <a:pt x="17333" y="7816"/>
                      <a:pt x="18488" y="11208"/>
                    </a:cubicBezTo>
                    <a:cubicBezTo>
                      <a:pt x="15269" y="11690"/>
                      <a:pt x="12399" y="14033"/>
                      <a:pt x="11281" y="17092"/>
                    </a:cubicBezTo>
                    <a:cubicBezTo>
                      <a:pt x="10165" y="20149"/>
                      <a:pt x="10850" y="23791"/>
                      <a:pt x="13001" y="26235"/>
                    </a:cubicBezTo>
                    <a:cubicBezTo>
                      <a:pt x="12446" y="25973"/>
                      <a:pt x="11861" y="25853"/>
                      <a:pt x="11275" y="25853"/>
                    </a:cubicBezTo>
                    <a:cubicBezTo>
                      <a:pt x="9019" y="25853"/>
                      <a:pt x="6735" y="27623"/>
                      <a:pt x="5975" y="29858"/>
                    </a:cubicBezTo>
                    <a:cubicBezTo>
                      <a:pt x="5014" y="32675"/>
                      <a:pt x="5908" y="35809"/>
                      <a:pt x="7325" y="38423"/>
                    </a:cubicBezTo>
                    <a:cubicBezTo>
                      <a:pt x="7251" y="38421"/>
                      <a:pt x="7177" y="38419"/>
                      <a:pt x="7103" y="38419"/>
                    </a:cubicBezTo>
                    <a:cubicBezTo>
                      <a:pt x="4234" y="38419"/>
                      <a:pt x="1478" y="40521"/>
                      <a:pt x="748" y="43301"/>
                    </a:cubicBezTo>
                    <a:cubicBezTo>
                      <a:pt x="0" y="46155"/>
                      <a:pt x="1465" y="49430"/>
                      <a:pt x="4087" y="50777"/>
                    </a:cubicBezTo>
                    <a:cubicBezTo>
                      <a:pt x="3392" y="52002"/>
                      <a:pt x="3595" y="53668"/>
                      <a:pt x="4558" y="54693"/>
                    </a:cubicBezTo>
                    <a:cubicBezTo>
                      <a:pt x="5186" y="55362"/>
                      <a:pt x="6105" y="55723"/>
                      <a:pt x="7018" y="55723"/>
                    </a:cubicBezTo>
                    <a:cubicBezTo>
                      <a:pt x="7508" y="55723"/>
                      <a:pt x="7996" y="55620"/>
                      <a:pt x="8438" y="55404"/>
                    </a:cubicBezTo>
                    <a:lnTo>
                      <a:pt x="8438" y="55404"/>
                    </a:lnTo>
                    <a:lnTo>
                      <a:pt x="8312" y="56427"/>
                    </a:lnTo>
                    <a:cubicBezTo>
                      <a:pt x="9447" y="57286"/>
                      <a:pt x="10866" y="57713"/>
                      <a:pt x="12287" y="57713"/>
                    </a:cubicBezTo>
                    <a:cubicBezTo>
                      <a:pt x="13763" y="57713"/>
                      <a:pt x="15240" y="57251"/>
                      <a:pt x="16398" y="56331"/>
                    </a:cubicBezTo>
                    <a:cubicBezTo>
                      <a:pt x="18669" y="54523"/>
                      <a:pt x="19500" y="51123"/>
                      <a:pt x="18315" y="48471"/>
                    </a:cubicBezTo>
                    <a:lnTo>
                      <a:pt x="18315" y="48471"/>
                    </a:lnTo>
                    <a:cubicBezTo>
                      <a:pt x="18805" y="48625"/>
                      <a:pt x="19313" y="48699"/>
                      <a:pt x="19822" y="48699"/>
                    </a:cubicBezTo>
                    <a:cubicBezTo>
                      <a:pt x="21787" y="48699"/>
                      <a:pt x="23761" y="47609"/>
                      <a:pt x="24691" y="45865"/>
                    </a:cubicBezTo>
                    <a:cubicBezTo>
                      <a:pt x="25863" y="43666"/>
                      <a:pt x="25245" y="40673"/>
                      <a:pt x="23299" y="39118"/>
                    </a:cubicBezTo>
                    <a:lnTo>
                      <a:pt x="23299" y="39118"/>
                    </a:lnTo>
                    <a:cubicBezTo>
                      <a:pt x="23800" y="39213"/>
                      <a:pt x="24307" y="39260"/>
                      <a:pt x="24814" y="39260"/>
                    </a:cubicBezTo>
                    <a:cubicBezTo>
                      <a:pt x="27854" y="39260"/>
                      <a:pt x="30889" y="37606"/>
                      <a:pt x="32436" y="34973"/>
                    </a:cubicBezTo>
                    <a:cubicBezTo>
                      <a:pt x="34239" y="31901"/>
                      <a:pt x="33890" y="27710"/>
                      <a:pt x="31603" y="24976"/>
                    </a:cubicBezTo>
                    <a:cubicBezTo>
                      <a:pt x="34662" y="24723"/>
                      <a:pt x="37474" y="22537"/>
                      <a:pt x="38475" y="19637"/>
                    </a:cubicBezTo>
                    <a:cubicBezTo>
                      <a:pt x="39478" y="16738"/>
                      <a:pt x="38616" y="13282"/>
                      <a:pt x="36369" y="11192"/>
                    </a:cubicBezTo>
                    <a:cubicBezTo>
                      <a:pt x="38951" y="9965"/>
                      <a:pt x="40155" y="6464"/>
                      <a:pt x="38874" y="3908"/>
                    </a:cubicBezTo>
                    <a:cubicBezTo>
                      <a:pt x="37961" y="2088"/>
                      <a:pt x="35915" y="991"/>
                      <a:pt x="33898" y="991"/>
                    </a:cubicBezTo>
                    <a:cubicBezTo>
                      <a:pt x="33080" y="991"/>
                      <a:pt x="32267" y="1171"/>
                      <a:pt x="31537" y="1557"/>
                    </a:cubicBezTo>
                    <a:cubicBezTo>
                      <a:pt x="30098" y="519"/>
                      <a:pt x="28326" y="1"/>
                      <a:pt x="26553" y="1"/>
                    </a:cubicBezTo>
                    <a:close/>
                  </a:path>
                </a:pathLst>
              </a:custGeom>
              <a:solidFill>
                <a:srgbClr val="FD88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6"/>
          <p:cNvSpPr/>
          <p:nvPr/>
        </p:nvSpPr>
        <p:spPr>
          <a:xfrm rot="5400000">
            <a:off x="4490850" y="710650"/>
            <a:ext cx="162300" cy="8154600"/>
          </a:xfrm>
          <a:prstGeom prst="rect">
            <a:avLst/>
          </a:prstGeom>
          <a:solidFill>
            <a:srgbClr val="FFAD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778AA-9595-40AF-A250-888D417BD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8000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alpha val="73000"/>
          </a:schemeClr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rgbClr val="FFAD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7"/>
          <p:cNvSpPr txBox="1">
            <a:spLocks noGrp="1"/>
          </p:cNvSpPr>
          <p:nvPr>
            <p:ph type="ctrTitle"/>
          </p:nvPr>
        </p:nvSpPr>
        <p:spPr>
          <a:xfrm>
            <a:off x="-2078784" y="37903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DDL</a:t>
            </a:r>
            <a:br>
              <a:rPr lang="en-GB" dirty="0"/>
            </a:b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1A1EF-04C0-400E-95E1-8F6BDFB3D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3" t="10180" r="57791" b="39841"/>
          <a:stretch/>
        </p:blipFill>
        <p:spPr>
          <a:xfrm>
            <a:off x="5759564" y="353353"/>
            <a:ext cx="2382901" cy="25694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E9A93F-E6C3-4E7B-93F0-BED004FB3E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03" t="9696" r="51511" b="60523"/>
          <a:stretch/>
        </p:blipFill>
        <p:spPr>
          <a:xfrm>
            <a:off x="5725632" y="3301611"/>
            <a:ext cx="2668772" cy="15310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AD2F10-3313-4A66-9BDC-B4D64DA90E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05" t="9489" r="54186" b="65279"/>
          <a:stretch/>
        </p:blipFill>
        <p:spPr>
          <a:xfrm>
            <a:off x="2174359" y="3561907"/>
            <a:ext cx="2488019" cy="129717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7AC9CB-6D2E-4169-9AB9-97CEF706C39B}"/>
              </a:ext>
            </a:extLst>
          </p:cNvPr>
          <p:cNvCxnSpPr/>
          <p:nvPr/>
        </p:nvCxnSpPr>
        <p:spPr>
          <a:xfrm>
            <a:off x="1511030" y="4210493"/>
            <a:ext cx="765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43A3275-4697-4F68-B011-F04D54EFD1D5}"/>
              </a:ext>
            </a:extLst>
          </p:cNvPr>
          <p:cNvSpPr txBox="1"/>
          <p:nvPr/>
        </p:nvSpPr>
        <p:spPr>
          <a:xfrm rot="19573971">
            <a:off x="520547" y="3773378"/>
            <a:ext cx="133403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  <a:cs typeface="Amatic SC" panose="020B0604020202020204" charset="-79"/>
              </a:rPr>
              <a:t>Weak Entity</a:t>
            </a:r>
          </a:p>
          <a:p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E40A3-352C-46ED-84BF-108A6EF17C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10937" r="47208" b="37358"/>
          <a:stretch/>
        </p:blipFill>
        <p:spPr>
          <a:xfrm>
            <a:off x="397473" y="715285"/>
            <a:ext cx="4827181" cy="26581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8"/>
          <p:cNvSpPr/>
          <p:nvPr/>
        </p:nvSpPr>
        <p:spPr>
          <a:xfrm>
            <a:off x="318900" y="305675"/>
            <a:ext cx="162300" cy="4521900"/>
          </a:xfrm>
          <a:prstGeom prst="rect">
            <a:avLst/>
          </a:prstGeom>
          <a:solidFill>
            <a:srgbClr val="4778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8"/>
          <p:cNvSpPr/>
          <p:nvPr/>
        </p:nvSpPr>
        <p:spPr>
          <a:xfrm>
            <a:off x="8662800" y="315925"/>
            <a:ext cx="162300" cy="4521900"/>
          </a:xfrm>
          <a:prstGeom prst="rect">
            <a:avLst/>
          </a:prstGeom>
          <a:solidFill>
            <a:srgbClr val="4778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330B543-9257-47C5-8785-37F00BE1E9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35" t="13212" r="50000" b="50328"/>
          <a:stretch/>
        </p:blipFill>
        <p:spPr>
          <a:xfrm>
            <a:off x="2806996" y="2963443"/>
            <a:ext cx="2785730" cy="187438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621AD50-CCCA-4B65-94BA-2138B5F4E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23" t="12983" r="45245" b="40483"/>
          <a:stretch/>
        </p:blipFill>
        <p:spPr>
          <a:xfrm>
            <a:off x="4710223" y="315925"/>
            <a:ext cx="3221665" cy="2392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D61BE1-99EF-4CCE-B2CA-F3C6656D5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69" t="13418" r="51511" b="40047"/>
          <a:stretch/>
        </p:blipFill>
        <p:spPr>
          <a:xfrm>
            <a:off x="963614" y="315925"/>
            <a:ext cx="2690037" cy="23923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ORKSHO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77861"/>
      </a:accent1>
      <a:accent2>
        <a:srgbClr val="FD8860"/>
      </a:accent2>
      <a:accent3>
        <a:srgbClr val="FFAD80"/>
      </a:accent3>
      <a:accent4>
        <a:srgbClr val="CC914A"/>
      </a:accent4>
      <a:accent5>
        <a:srgbClr val="E66043"/>
      </a:accent5>
      <a:accent6>
        <a:srgbClr val="6D392F"/>
      </a:accent6>
      <a:hlink>
        <a:srgbClr val="F5C8A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</TotalTime>
  <Words>134</Words>
  <Application>Microsoft Office PowerPoint</Application>
  <PresentationFormat>On-screen Show (16:9)</PresentationFormat>
  <Paragraphs>50</Paragraphs>
  <Slides>12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 Rounded MT Bold</vt:lpstr>
      <vt:lpstr>Roboto</vt:lpstr>
      <vt:lpstr>Amatic SC</vt:lpstr>
      <vt:lpstr>OCR A Extended</vt:lpstr>
      <vt:lpstr>Arial</vt:lpstr>
      <vt:lpstr>Roboto Light</vt:lpstr>
      <vt:lpstr>WORKSHOP</vt:lpstr>
      <vt:lpstr>SQL – Project </vt:lpstr>
      <vt:lpstr>TABLE OF CONTENTS</vt:lpstr>
      <vt:lpstr>Why apply to jobs on shortlist?</vt:lpstr>
      <vt:lpstr>What’s the company all about? </vt:lpstr>
      <vt:lpstr>PowerPoint Presentation</vt:lpstr>
      <vt:lpstr>DATA Points</vt:lpstr>
      <vt:lpstr>PowerPoint Presentation</vt:lpstr>
      <vt:lpstr>DDL </vt:lpstr>
      <vt:lpstr>PowerPoint Presentation</vt:lpstr>
      <vt:lpstr>Tables Snapshots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WRITING WORKSHOP</dc:title>
  <dc:creator>Ruchi Gohil</dc:creator>
  <cp:lastModifiedBy>ruchi gohil</cp:lastModifiedBy>
  <cp:revision>43</cp:revision>
  <dcterms:modified xsi:type="dcterms:W3CDTF">2020-04-03T11:17:29Z</dcterms:modified>
</cp:coreProperties>
</file>